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4"/>
    <p:sldMasterId id="2147483707"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Lato"/>
      <p:regular r:id="rId15"/>
      <p:bold r:id="rId16"/>
      <p:italic r:id="rId17"/>
      <p:boldItalic r:id="rId18"/>
    </p:embeddedFont>
    <p:embeddedFont>
      <p:font typeface="Karla ExtraBold"/>
      <p:bold r:id="rId19"/>
      <p:boldItalic r:id="rId20"/>
    </p:embeddedFont>
    <p:embeddedFont>
      <p:font typeface="Fira Sans"/>
      <p:regular r:id="rId21"/>
      <p:bold r:id="rId22"/>
      <p:italic r:id="rId23"/>
      <p:boldItalic r:id="rId24"/>
    </p:embeddedFont>
    <p:embeddedFont>
      <p:font typeface="Red Hat Mono"/>
      <p:regular r:id="rId25"/>
      <p:bold r:id="rId26"/>
      <p:italic r:id="rId27"/>
      <p:boldItalic r:id="rId28"/>
    </p:embeddedFont>
    <p:embeddedFont>
      <p:font typeface="DM Sans"/>
      <p:regular r:id="rId29"/>
      <p:bold r:id="rId30"/>
      <p:italic r:id="rId31"/>
      <p:boldItalic r:id="rId32"/>
    </p:embeddedFont>
    <p:embeddedFont>
      <p:font typeface="Red Hat Mono Medium"/>
      <p:regular r:id="rId33"/>
      <p:bold r:id="rId34"/>
      <p:italic r:id="rId35"/>
      <p:boldItalic r:id="rId36"/>
    </p:embeddedFont>
    <p:embeddedFont>
      <p:font typeface="Karla"/>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F669B1-918D-4AB1-AF01-AD6B614EA009}">
  <a:tblStyle styleId="{14F669B1-918D-4AB1-AF01-AD6B614EA0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Karla-boldItalic.fntdata"/><Relationship Id="rId20" Type="http://schemas.openxmlformats.org/officeDocument/2006/relationships/font" Target="fonts/KarlaExtraBold-boldItalic.fntdata"/><Relationship Id="rId22" Type="http://schemas.openxmlformats.org/officeDocument/2006/relationships/font" Target="fonts/FiraSans-bold.fntdata"/><Relationship Id="rId21" Type="http://schemas.openxmlformats.org/officeDocument/2006/relationships/font" Target="fonts/FiraSans-regular.fntdata"/><Relationship Id="rId24" Type="http://schemas.openxmlformats.org/officeDocument/2006/relationships/font" Target="fonts/FiraSans-boldItalic.fntdata"/><Relationship Id="rId23" Type="http://schemas.openxmlformats.org/officeDocument/2006/relationships/font" Target="fonts/FiraSans-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edHatMono-bold.fntdata"/><Relationship Id="rId25" Type="http://schemas.openxmlformats.org/officeDocument/2006/relationships/font" Target="fonts/RedHatMono-regular.fntdata"/><Relationship Id="rId28" Type="http://schemas.openxmlformats.org/officeDocument/2006/relationships/font" Target="fonts/RedHatMono-boldItalic.fntdata"/><Relationship Id="rId27" Type="http://schemas.openxmlformats.org/officeDocument/2006/relationships/font" Target="fonts/RedHatMon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DM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DMSans-italic.fntdata"/><Relationship Id="rId30" Type="http://schemas.openxmlformats.org/officeDocument/2006/relationships/font" Target="fonts/DMSans-bold.fntdata"/><Relationship Id="rId11" Type="http://schemas.openxmlformats.org/officeDocument/2006/relationships/slide" Target="slides/slide5.xml"/><Relationship Id="rId33" Type="http://schemas.openxmlformats.org/officeDocument/2006/relationships/font" Target="fonts/RedHatMonoMedium-regular.fntdata"/><Relationship Id="rId10" Type="http://schemas.openxmlformats.org/officeDocument/2006/relationships/slide" Target="slides/slide4.xml"/><Relationship Id="rId32" Type="http://schemas.openxmlformats.org/officeDocument/2006/relationships/font" Target="fonts/DMSans-boldItalic.fntdata"/><Relationship Id="rId13" Type="http://schemas.openxmlformats.org/officeDocument/2006/relationships/slide" Target="slides/slide7.xml"/><Relationship Id="rId35" Type="http://schemas.openxmlformats.org/officeDocument/2006/relationships/font" Target="fonts/RedHatMonoMedium-italic.fntdata"/><Relationship Id="rId12" Type="http://schemas.openxmlformats.org/officeDocument/2006/relationships/slide" Target="slides/slide6.xml"/><Relationship Id="rId34" Type="http://schemas.openxmlformats.org/officeDocument/2006/relationships/font" Target="fonts/RedHatMonoMedium-bold.fntdata"/><Relationship Id="rId15" Type="http://schemas.openxmlformats.org/officeDocument/2006/relationships/font" Target="fonts/Lato-regular.fntdata"/><Relationship Id="rId37" Type="http://schemas.openxmlformats.org/officeDocument/2006/relationships/font" Target="fonts/Karla-regular.fntdata"/><Relationship Id="rId14" Type="http://schemas.openxmlformats.org/officeDocument/2006/relationships/slide" Target="slides/slide8.xml"/><Relationship Id="rId36" Type="http://schemas.openxmlformats.org/officeDocument/2006/relationships/font" Target="fonts/RedHatMonoMedium-boldItalic.fntdata"/><Relationship Id="rId17" Type="http://schemas.openxmlformats.org/officeDocument/2006/relationships/font" Target="fonts/Lato-italic.fntdata"/><Relationship Id="rId39" Type="http://schemas.openxmlformats.org/officeDocument/2006/relationships/font" Target="fonts/Karla-italic.fntdata"/><Relationship Id="rId16" Type="http://schemas.openxmlformats.org/officeDocument/2006/relationships/font" Target="fonts/Lato-bold.fntdata"/><Relationship Id="rId38" Type="http://schemas.openxmlformats.org/officeDocument/2006/relationships/font" Target="fonts/Karla-bold.fntdata"/><Relationship Id="rId19" Type="http://schemas.openxmlformats.org/officeDocument/2006/relationships/font" Target="fonts/KarlaExtraBold-bold.fntdata"/><Relationship Id="rId18" Type="http://schemas.openxmlformats.org/officeDocument/2006/relationships/font" Target="fonts/La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ab4dcbce2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ab4dcbce2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adbf4e6c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adbf4e6c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ab4dcbce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ab4dcbce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50a127caf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50a127caf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800">
                <a:solidFill>
                  <a:srgbClr val="374151"/>
                </a:solidFill>
              </a:rPr>
              <a:t>Subsequently, the embedded states are utilized for correct inference recovery. Realizing states for DNNs poses two design challenges. Let me briefly explain these challenges and then propose the solution for each of them.</a:t>
            </a:r>
            <a:endParaRPr sz="1800">
              <a:solidFill>
                <a:srgbClr val="374151"/>
              </a:solidFill>
            </a:endParaRPr>
          </a:p>
          <a:p>
            <a:pPr indent="0" lvl="0" marL="0" rtl="0" algn="l">
              <a:lnSpc>
                <a:spcPct val="115000"/>
              </a:lnSpc>
              <a:spcBef>
                <a:spcPts val="1500"/>
              </a:spcBef>
              <a:spcAft>
                <a:spcPts val="0"/>
              </a:spcAft>
              <a:buClr>
                <a:schemeClr val="dk1"/>
              </a:buClr>
              <a:buSzPts val="1100"/>
              <a:buFont typeface="Arial"/>
              <a:buNone/>
            </a:pPr>
            <a:r>
              <a:t/>
            </a:r>
            <a:endParaRPr sz="18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en" sz="1800">
                <a:solidFill>
                  <a:srgbClr val="374151"/>
                </a:solidFill>
              </a:rPr>
              <a:t>The first challenge involves determining where to embed states in the network, ensuring that the states and output features remain isolated and uncorrupted during inference. This is particularly challenging because embedding at specific locations may result in state loss or more severe compromises to model accuracy.</a:t>
            </a:r>
            <a:endParaRPr sz="1800">
              <a:solidFill>
                <a:srgbClr val="374151"/>
              </a:solidFill>
            </a:endParaRPr>
          </a:p>
          <a:p>
            <a:pPr indent="0" lvl="0" marL="0" rtl="0" algn="l">
              <a:lnSpc>
                <a:spcPct val="115000"/>
              </a:lnSpc>
              <a:spcBef>
                <a:spcPts val="1500"/>
              </a:spcBef>
              <a:spcAft>
                <a:spcPts val="0"/>
              </a:spcAft>
              <a:buClr>
                <a:schemeClr val="dk1"/>
              </a:buClr>
              <a:buSzPts val="1100"/>
              <a:buFont typeface="Arial"/>
              <a:buNone/>
            </a:pPr>
            <a:r>
              <a:t/>
            </a:r>
            <a:endParaRPr sz="18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en" sz="1800">
                <a:solidFill>
                  <a:srgbClr val="374151"/>
                </a:solidFill>
              </a:rPr>
              <a:t>$The second challenge revolves around deciding which states to embed so that the interrupted inference process can be accurately recovered. This is not a trivial task, as the same NVM region is reused to preserve job outputs of different network layers, making it difficult to identify the latest preserved job output. Now, let's explore each challenge in more detail and solve them.</a:t>
            </a:r>
            <a:endParaRPr sz="1800">
              <a:solidFill>
                <a:srgbClr val="374151"/>
              </a:solidFill>
            </a:endParaRPr>
          </a:p>
          <a:p>
            <a:pPr indent="0" lvl="0" marL="0" rtl="0" algn="l">
              <a:spcBef>
                <a:spcPts val="15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650a127caf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650a127caf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t/>
            </a:r>
            <a:endParaRPr sz="1800">
              <a:solidFill>
                <a:srgbClr val="374151"/>
              </a:solidFill>
            </a:endParaRPr>
          </a:p>
          <a:p>
            <a:pPr indent="0" lvl="0" marL="0" rtl="0" algn="l">
              <a:spcBef>
                <a:spcPts val="15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adbf4e6cd4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adbf4e6cd4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t/>
            </a:r>
            <a:endParaRPr sz="1800">
              <a:solidFill>
                <a:srgbClr val="374151"/>
              </a:solidFill>
            </a:endParaRPr>
          </a:p>
          <a:p>
            <a:pPr indent="0" lvl="0" marL="0" rtl="0" algn="l">
              <a:spcBef>
                <a:spcPts val="15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adbf4e6cd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adbf4e6cd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t/>
            </a:r>
            <a:endParaRPr sz="1800">
              <a:solidFill>
                <a:srgbClr val="374151"/>
              </a:solidFill>
            </a:endParaRPr>
          </a:p>
          <a:p>
            <a:pPr indent="0" lvl="0" marL="0" rtl="0" algn="l">
              <a:spcBef>
                <a:spcPts val="15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 name="Google Shape;10;p2"/>
          <p:cNvSpPr txBox="1"/>
          <p:nvPr>
            <p:ph type="ctrTitle"/>
          </p:nvPr>
        </p:nvSpPr>
        <p:spPr>
          <a:xfrm>
            <a:off x="713225" y="1379325"/>
            <a:ext cx="5357100" cy="28806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4000"/>
              <a:buNone/>
              <a:defRPr sz="4000">
                <a:latin typeface="Red Hat Mono Medium"/>
                <a:ea typeface="Red Hat Mono Medium"/>
                <a:cs typeface="Red Hat Mono Medium"/>
                <a:sym typeface="Red Hat Mono Medium"/>
              </a:defRPr>
            </a:lvl1pPr>
            <a:lvl2pPr lvl="1" algn="ctr">
              <a:spcBef>
                <a:spcPts val="0"/>
              </a:spcBef>
              <a:spcAft>
                <a:spcPts val="0"/>
              </a:spcAft>
              <a:buClr>
                <a:srgbClr val="191919"/>
              </a:buClr>
              <a:buSzPts val="4000"/>
              <a:buNone/>
              <a:defRPr sz="4000">
                <a:solidFill>
                  <a:srgbClr val="191919"/>
                </a:solidFill>
              </a:defRPr>
            </a:lvl2pPr>
            <a:lvl3pPr lvl="2" algn="ctr">
              <a:spcBef>
                <a:spcPts val="0"/>
              </a:spcBef>
              <a:spcAft>
                <a:spcPts val="0"/>
              </a:spcAft>
              <a:buClr>
                <a:srgbClr val="191919"/>
              </a:buClr>
              <a:buSzPts val="4000"/>
              <a:buNone/>
              <a:defRPr sz="4000">
                <a:solidFill>
                  <a:srgbClr val="191919"/>
                </a:solidFill>
              </a:defRPr>
            </a:lvl3pPr>
            <a:lvl4pPr lvl="3" algn="ctr">
              <a:spcBef>
                <a:spcPts val="0"/>
              </a:spcBef>
              <a:spcAft>
                <a:spcPts val="0"/>
              </a:spcAft>
              <a:buClr>
                <a:srgbClr val="191919"/>
              </a:buClr>
              <a:buSzPts val="4000"/>
              <a:buNone/>
              <a:defRPr sz="4000">
                <a:solidFill>
                  <a:srgbClr val="191919"/>
                </a:solidFill>
              </a:defRPr>
            </a:lvl4pPr>
            <a:lvl5pPr lvl="4" algn="ctr">
              <a:spcBef>
                <a:spcPts val="0"/>
              </a:spcBef>
              <a:spcAft>
                <a:spcPts val="0"/>
              </a:spcAft>
              <a:buClr>
                <a:srgbClr val="191919"/>
              </a:buClr>
              <a:buSzPts val="4000"/>
              <a:buNone/>
              <a:defRPr sz="4000">
                <a:solidFill>
                  <a:srgbClr val="191919"/>
                </a:solidFill>
              </a:defRPr>
            </a:lvl5pPr>
            <a:lvl6pPr lvl="5" algn="ctr">
              <a:spcBef>
                <a:spcPts val="0"/>
              </a:spcBef>
              <a:spcAft>
                <a:spcPts val="0"/>
              </a:spcAft>
              <a:buClr>
                <a:srgbClr val="191919"/>
              </a:buClr>
              <a:buSzPts val="4000"/>
              <a:buNone/>
              <a:defRPr sz="4000">
                <a:solidFill>
                  <a:srgbClr val="191919"/>
                </a:solidFill>
              </a:defRPr>
            </a:lvl6pPr>
            <a:lvl7pPr lvl="6" algn="ctr">
              <a:spcBef>
                <a:spcPts val="0"/>
              </a:spcBef>
              <a:spcAft>
                <a:spcPts val="0"/>
              </a:spcAft>
              <a:buClr>
                <a:srgbClr val="191919"/>
              </a:buClr>
              <a:buSzPts val="4000"/>
              <a:buNone/>
              <a:defRPr sz="4000">
                <a:solidFill>
                  <a:srgbClr val="191919"/>
                </a:solidFill>
              </a:defRPr>
            </a:lvl7pPr>
            <a:lvl8pPr lvl="7" algn="ctr">
              <a:spcBef>
                <a:spcPts val="0"/>
              </a:spcBef>
              <a:spcAft>
                <a:spcPts val="0"/>
              </a:spcAft>
              <a:buClr>
                <a:srgbClr val="191919"/>
              </a:buClr>
              <a:buSzPts val="4000"/>
              <a:buNone/>
              <a:defRPr sz="4000">
                <a:solidFill>
                  <a:srgbClr val="191919"/>
                </a:solidFill>
              </a:defRPr>
            </a:lvl8pPr>
            <a:lvl9pPr lvl="8" algn="ctr">
              <a:spcBef>
                <a:spcPts val="0"/>
              </a:spcBef>
              <a:spcAft>
                <a:spcPts val="0"/>
              </a:spcAft>
              <a:buClr>
                <a:srgbClr val="191919"/>
              </a:buClr>
              <a:buSzPts val="4000"/>
              <a:buNone/>
              <a:defRPr sz="4000">
                <a:solidFill>
                  <a:srgbClr val="191919"/>
                </a:solidFill>
              </a:defRPr>
            </a:lvl9pPr>
          </a:lstStyle>
          <a:p/>
        </p:txBody>
      </p:sp>
      <p:sp>
        <p:nvSpPr>
          <p:cNvPr id="11" name="Google Shape;11;p2"/>
          <p:cNvSpPr txBox="1"/>
          <p:nvPr>
            <p:ph idx="1" type="subTitle"/>
          </p:nvPr>
        </p:nvSpPr>
        <p:spPr>
          <a:xfrm>
            <a:off x="6301375" y="3531597"/>
            <a:ext cx="2060100" cy="6912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SzPts val="1600"/>
              <a:buNone/>
              <a:defRPr sz="1600">
                <a:solidFill>
                  <a:schemeClr val="dk1"/>
                </a:solidFill>
              </a:defRPr>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grpSp>
        <p:nvGrpSpPr>
          <p:cNvPr id="12" name="Google Shape;12;p2"/>
          <p:cNvGrpSpPr/>
          <p:nvPr/>
        </p:nvGrpSpPr>
        <p:grpSpPr>
          <a:xfrm>
            <a:off x="571950" y="426950"/>
            <a:ext cx="8000100" cy="4064088"/>
            <a:chOff x="571950" y="426950"/>
            <a:chExt cx="8000100" cy="4064088"/>
          </a:xfrm>
        </p:grpSpPr>
        <p:grpSp>
          <p:nvGrpSpPr>
            <p:cNvPr id="13" name="Google Shape;13;p2"/>
            <p:cNvGrpSpPr/>
            <p:nvPr/>
          </p:nvGrpSpPr>
          <p:grpSpPr>
            <a:xfrm>
              <a:off x="7795650" y="426950"/>
              <a:ext cx="751350" cy="160500"/>
              <a:chOff x="7481600" y="464825"/>
              <a:chExt cx="751350" cy="160500"/>
            </a:xfrm>
          </p:grpSpPr>
          <p:sp>
            <p:nvSpPr>
              <p:cNvPr id="14" name="Google Shape;14;p2"/>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 name="Google Shape;15;p2"/>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 name="Google Shape;16;p2"/>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7" name="Google Shape;17;p2"/>
            <p:cNvGrpSpPr/>
            <p:nvPr/>
          </p:nvGrpSpPr>
          <p:grpSpPr>
            <a:xfrm>
              <a:off x="571950" y="652463"/>
              <a:ext cx="8000100" cy="3838575"/>
              <a:chOff x="571950" y="652463"/>
              <a:chExt cx="8000100" cy="3838575"/>
            </a:xfrm>
          </p:grpSpPr>
          <p:cxnSp>
            <p:nvCxnSpPr>
              <p:cNvPr id="18" name="Google Shape;18;p2"/>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19" name="Google Shape;19;p2"/>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11"/>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03" name="Google Shape;103;p11"/>
          <p:cNvGrpSpPr/>
          <p:nvPr/>
        </p:nvGrpSpPr>
        <p:grpSpPr>
          <a:xfrm>
            <a:off x="571950" y="426950"/>
            <a:ext cx="8000100" cy="225513"/>
            <a:chOff x="571950" y="426950"/>
            <a:chExt cx="8000100" cy="225513"/>
          </a:xfrm>
        </p:grpSpPr>
        <p:cxnSp>
          <p:nvCxnSpPr>
            <p:cNvPr id="104" name="Google Shape;104;p11"/>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105" name="Google Shape;105;p11"/>
            <p:cNvGrpSpPr/>
            <p:nvPr/>
          </p:nvGrpSpPr>
          <p:grpSpPr>
            <a:xfrm>
              <a:off x="7795650" y="426950"/>
              <a:ext cx="751350" cy="160500"/>
              <a:chOff x="7481600" y="464825"/>
              <a:chExt cx="751350" cy="160500"/>
            </a:xfrm>
          </p:grpSpPr>
          <p:sp>
            <p:nvSpPr>
              <p:cNvPr id="106" name="Google Shape;106;p11"/>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 name="Google Shape;107;p11"/>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 name="Google Shape;108;p11"/>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109" name="Google Shape;109;p11"/>
          <p:cNvSpPr txBox="1"/>
          <p:nvPr>
            <p:ph hasCustomPrompt="1" type="title"/>
          </p:nvPr>
        </p:nvSpPr>
        <p:spPr>
          <a:xfrm>
            <a:off x="1730700" y="1551850"/>
            <a:ext cx="5682600" cy="11391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solidFill>
                  <a:schemeClr val="lt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10" name="Google Shape;110;p11"/>
          <p:cNvSpPr txBox="1"/>
          <p:nvPr>
            <p:ph idx="1" type="subTitle"/>
          </p:nvPr>
        </p:nvSpPr>
        <p:spPr>
          <a:xfrm>
            <a:off x="1730700" y="2883983"/>
            <a:ext cx="5682600" cy="497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2" name="Shape 112"/>
        <p:cNvGrpSpPr/>
        <p:nvPr/>
      </p:nvGrpSpPr>
      <p:grpSpPr>
        <a:xfrm>
          <a:off x="0" y="0"/>
          <a:ext cx="0" cy="0"/>
          <a:chOff x="0" y="0"/>
          <a:chExt cx="0" cy="0"/>
        </a:xfrm>
      </p:grpSpPr>
      <p:sp>
        <p:nvSpPr>
          <p:cNvPr id="113" name="Google Shape;113;p13"/>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 name="Google Shape;114;p13"/>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13"/>
          <p:cNvSpPr txBox="1"/>
          <p:nvPr>
            <p:ph idx="1" type="subTitle"/>
          </p:nvPr>
        </p:nvSpPr>
        <p:spPr>
          <a:xfrm>
            <a:off x="950925" y="2281785"/>
            <a:ext cx="33834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13"/>
          <p:cNvSpPr txBox="1"/>
          <p:nvPr>
            <p:ph idx="2" type="subTitle"/>
          </p:nvPr>
        </p:nvSpPr>
        <p:spPr>
          <a:xfrm>
            <a:off x="4809674" y="2281785"/>
            <a:ext cx="33834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3"/>
          <p:cNvSpPr txBox="1"/>
          <p:nvPr>
            <p:ph idx="3" type="subTitle"/>
          </p:nvPr>
        </p:nvSpPr>
        <p:spPr>
          <a:xfrm>
            <a:off x="950925" y="4014976"/>
            <a:ext cx="33834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3"/>
          <p:cNvSpPr txBox="1"/>
          <p:nvPr>
            <p:ph idx="4" type="subTitle"/>
          </p:nvPr>
        </p:nvSpPr>
        <p:spPr>
          <a:xfrm>
            <a:off x="4809674" y="4014976"/>
            <a:ext cx="33834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3"/>
          <p:cNvSpPr txBox="1"/>
          <p:nvPr>
            <p:ph hasCustomPrompt="1" idx="5" type="title"/>
          </p:nvPr>
        </p:nvSpPr>
        <p:spPr>
          <a:xfrm>
            <a:off x="1099863" y="1389803"/>
            <a:ext cx="7347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Red Hat Mono Medium"/>
                <a:ea typeface="Red Hat Mono Medium"/>
                <a:cs typeface="Red Hat Mono Medium"/>
                <a:sym typeface="Red Hat Mon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hasCustomPrompt="1" idx="6" type="title"/>
          </p:nvPr>
        </p:nvSpPr>
        <p:spPr>
          <a:xfrm>
            <a:off x="1099863" y="3122478"/>
            <a:ext cx="7347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Red Hat Mono Medium"/>
                <a:ea typeface="Red Hat Mono Medium"/>
                <a:cs typeface="Red Hat Mono Medium"/>
                <a:sym typeface="Red Hat Mon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p:nvPr>
            <p:ph hasCustomPrompt="1" idx="7" type="title"/>
          </p:nvPr>
        </p:nvSpPr>
        <p:spPr>
          <a:xfrm>
            <a:off x="4958638" y="1389803"/>
            <a:ext cx="7347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Red Hat Mono Medium"/>
                <a:ea typeface="Red Hat Mono Medium"/>
                <a:cs typeface="Red Hat Mono Medium"/>
                <a:sym typeface="Red Hat Mon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p:nvPr>
            <p:ph hasCustomPrompt="1" idx="8" type="title"/>
          </p:nvPr>
        </p:nvSpPr>
        <p:spPr>
          <a:xfrm>
            <a:off x="4958638" y="3122478"/>
            <a:ext cx="7347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Red Hat Mono Medium"/>
                <a:ea typeface="Red Hat Mono Medium"/>
                <a:cs typeface="Red Hat Mono Medium"/>
                <a:sym typeface="Red Hat Mon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9" type="subTitle"/>
          </p:nvPr>
        </p:nvSpPr>
        <p:spPr>
          <a:xfrm>
            <a:off x="950925" y="1977001"/>
            <a:ext cx="3383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124" name="Google Shape;124;p13"/>
          <p:cNvSpPr txBox="1"/>
          <p:nvPr>
            <p:ph idx="13" type="subTitle"/>
          </p:nvPr>
        </p:nvSpPr>
        <p:spPr>
          <a:xfrm>
            <a:off x="4809674" y="1977001"/>
            <a:ext cx="3383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125" name="Google Shape;125;p13"/>
          <p:cNvSpPr txBox="1"/>
          <p:nvPr>
            <p:ph idx="14" type="subTitle"/>
          </p:nvPr>
        </p:nvSpPr>
        <p:spPr>
          <a:xfrm>
            <a:off x="950925" y="3709675"/>
            <a:ext cx="3383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126" name="Google Shape;126;p13"/>
          <p:cNvSpPr txBox="1"/>
          <p:nvPr>
            <p:ph idx="15" type="subTitle"/>
          </p:nvPr>
        </p:nvSpPr>
        <p:spPr>
          <a:xfrm>
            <a:off x="4809674" y="3709675"/>
            <a:ext cx="3383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grpSp>
        <p:nvGrpSpPr>
          <p:cNvPr id="127" name="Google Shape;127;p13"/>
          <p:cNvGrpSpPr/>
          <p:nvPr/>
        </p:nvGrpSpPr>
        <p:grpSpPr>
          <a:xfrm>
            <a:off x="571950" y="426950"/>
            <a:ext cx="8000100" cy="225513"/>
            <a:chOff x="571950" y="426950"/>
            <a:chExt cx="8000100" cy="225513"/>
          </a:xfrm>
        </p:grpSpPr>
        <p:cxnSp>
          <p:nvCxnSpPr>
            <p:cNvPr id="128" name="Google Shape;128;p13"/>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129" name="Google Shape;129;p13"/>
            <p:cNvGrpSpPr/>
            <p:nvPr/>
          </p:nvGrpSpPr>
          <p:grpSpPr>
            <a:xfrm>
              <a:off x="7795650" y="426950"/>
              <a:ext cx="751350" cy="160500"/>
              <a:chOff x="7481600" y="464825"/>
              <a:chExt cx="751350" cy="160500"/>
            </a:xfrm>
          </p:grpSpPr>
          <p:sp>
            <p:nvSpPr>
              <p:cNvPr id="130" name="Google Shape;130;p13"/>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 name="Google Shape;131;p13"/>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 name="Google Shape;132;p13"/>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3" name="Shape 133"/>
        <p:cNvGrpSpPr/>
        <p:nvPr/>
      </p:nvGrpSpPr>
      <p:grpSpPr>
        <a:xfrm>
          <a:off x="0" y="0"/>
          <a:ext cx="0" cy="0"/>
          <a:chOff x="0" y="0"/>
          <a:chExt cx="0" cy="0"/>
        </a:xfrm>
      </p:grpSpPr>
      <p:sp>
        <p:nvSpPr>
          <p:cNvPr id="134" name="Google Shape;134;p14"/>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 name="Google Shape;135;p14"/>
          <p:cNvSpPr txBox="1"/>
          <p:nvPr>
            <p:ph type="title"/>
          </p:nvPr>
        </p:nvSpPr>
        <p:spPr>
          <a:xfrm>
            <a:off x="1226425" y="3229050"/>
            <a:ext cx="6691200" cy="54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6" name="Google Shape;136;p14"/>
          <p:cNvSpPr txBox="1"/>
          <p:nvPr>
            <p:ph idx="1" type="subTitle"/>
          </p:nvPr>
        </p:nvSpPr>
        <p:spPr>
          <a:xfrm>
            <a:off x="1226400" y="1365750"/>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37" name="Google Shape;137;p14"/>
          <p:cNvGrpSpPr/>
          <p:nvPr/>
        </p:nvGrpSpPr>
        <p:grpSpPr>
          <a:xfrm>
            <a:off x="571950" y="426950"/>
            <a:ext cx="8000100" cy="4064088"/>
            <a:chOff x="571950" y="426950"/>
            <a:chExt cx="8000100" cy="4064088"/>
          </a:xfrm>
        </p:grpSpPr>
        <p:grpSp>
          <p:nvGrpSpPr>
            <p:cNvPr id="138" name="Google Shape;138;p14"/>
            <p:cNvGrpSpPr/>
            <p:nvPr/>
          </p:nvGrpSpPr>
          <p:grpSpPr>
            <a:xfrm>
              <a:off x="7795650" y="426950"/>
              <a:ext cx="751350" cy="160500"/>
              <a:chOff x="7481600" y="464825"/>
              <a:chExt cx="751350" cy="160500"/>
            </a:xfrm>
          </p:grpSpPr>
          <p:sp>
            <p:nvSpPr>
              <p:cNvPr id="139" name="Google Shape;139;p14"/>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 name="Google Shape;140;p14"/>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 name="Google Shape;141;p14"/>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42" name="Google Shape;142;p14"/>
            <p:cNvGrpSpPr/>
            <p:nvPr/>
          </p:nvGrpSpPr>
          <p:grpSpPr>
            <a:xfrm>
              <a:off x="571950" y="652463"/>
              <a:ext cx="8000100" cy="3838575"/>
              <a:chOff x="571950" y="652463"/>
              <a:chExt cx="8000100" cy="3838575"/>
            </a:xfrm>
          </p:grpSpPr>
          <p:cxnSp>
            <p:nvCxnSpPr>
              <p:cNvPr id="143" name="Google Shape;143;p14"/>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144" name="Google Shape;144;p14"/>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45" name="Shape 145"/>
        <p:cNvGrpSpPr/>
        <p:nvPr/>
      </p:nvGrpSpPr>
      <p:grpSpPr>
        <a:xfrm>
          <a:off x="0" y="0"/>
          <a:ext cx="0" cy="0"/>
          <a:chOff x="0" y="0"/>
          <a:chExt cx="0" cy="0"/>
        </a:xfrm>
      </p:grpSpPr>
      <p:grpSp>
        <p:nvGrpSpPr>
          <p:cNvPr id="146" name="Google Shape;146;p15"/>
          <p:cNvGrpSpPr/>
          <p:nvPr/>
        </p:nvGrpSpPr>
        <p:grpSpPr>
          <a:xfrm>
            <a:off x="65750" y="44175"/>
            <a:ext cx="9181875" cy="4996750"/>
            <a:chOff x="65750" y="44175"/>
            <a:chExt cx="9181875" cy="4996750"/>
          </a:xfrm>
        </p:grpSpPr>
        <p:sp>
          <p:nvSpPr>
            <p:cNvPr id="147" name="Google Shape;147;p15"/>
            <p:cNvSpPr/>
            <p:nvPr/>
          </p:nvSpPr>
          <p:spPr>
            <a:xfrm rot="10800000">
              <a:off x="65750" y="2916925"/>
              <a:ext cx="4371900" cy="2124000"/>
            </a:xfrm>
            <a:prstGeom prst="roundRect">
              <a:avLst>
                <a:gd fmla="val 50000" name="adj"/>
              </a:avLst>
            </a:prstGeom>
            <a:solidFill>
              <a:schemeClr val="accen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48" name="Google Shape;148;p15"/>
            <p:cNvSpPr/>
            <p:nvPr/>
          </p:nvSpPr>
          <p:spPr>
            <a:xfrm rot="10800000">
              <a:off x="4875725" y="44175"/>
              <a:ext cx="4371900" cy="2124000"/>
            </a:xfrm>
            <a:prstGeom prst="roundRect">
              <a:avLst>
                <a:gd fmla="val 50000" name="adj"/>
              </a:avLst>
            </a:prstGeom>
            <a:solidFill>
              <a:schemeClr val="accen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grpSp>
      <p:sp>
        <p:nvSpPr>
          <p:cNvPr id="149" name="Google Shape;149;p15"/>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 name="Google Shape;150;p15"/>
          <p:cNvSpPr txBox="1"/>
          <p:nvPr>
            <p:ph type="title"/>
          </p:nvPr>
        </p:nvSpPr>
        <p:spPr>
          <a:xfrm>
            <a:off x="720000" y="1395825"/>
            <a:ext cx="3852000" cy="1425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15"/>
          <p:cNvSpPr txBox="1"/>
          <p:nvPr>
            <p:ph idx="1" type="subTitle"/>
          </p:nvPr>
        </p:nvSpPr>
        <p:spPr>
          <a:xfrm>
            <a:off x="720000" y="2820675"/>
            <a:ext cx="3852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15"/>
          <p:cNvSpPr/>
          <p:nvPr>
            <p:ph idx="2" type="pic"/>
          </p:nvPr>
        </p:nvSpPr>
        <p:spPr>
          <a:xfrm>
            <a:off x="4875725" y="990860"/>
            <a:ext cx="3163800" cy="3161700"/>
          </a:xfrm>
          <a:prstGeom prst="roundRect">
            <a:avLst>
              <a:gd fmla="val 16667" name="adj"/>
            </a:avLst>
          </a:prstGeom>
          <a:noFill/>
          <a:ln>
            <a:noFill/>
          </a:ln>
          <a:effectLst>
            <a:outerShdw blurRad="142875" rotWithShape="0" algn="bl">
              <a:schemeClr val="dk1">
                <a:alpha val="20000"/>
              </a:schemeClr>
            </a:outerShdw>
          </a:effectLst>
        </p:spPr>
      </p:sp>
      <p:grpSp>
        <p:nvGrpSpPr>
          <p:cNvPr id="153" name="Google Shape;153;p15"/>
          <p:cNvGrpSpPr/>
          <p:nvPr/>
        </p:nvGrpSpPr>
        <p:grpSpPr>
          <a:xfrm>
            <a:off x="571950" y="426950"/>
            <a:ext cx="8000100" cy="4064088"/>
            <a:chOff x="571950" y="426950"/>
            <a:chExt cx="8000100" cy="4064088"/>
          </a:xfrm>
        </p:grpSpPr>
        <p:grpSp>
          <p:nvGrpSpPr>
            <p:cNvPr id="154" name="Google Shape;154;p15"/>
            <p:cNvGrpSpPr/>
            <p:nvPr/>
          </p:nvGrpSpPr>
          <p:grpSpPr>
            <a:xfrm>
              <a:off x="7795650" y="426950"/>
              <a:ext cx="751350" cy="160500"/>
              <a:chOff x="7481600" y="464825"/>
              <a:chExt cx="751350" cy="160500"/>
            </a:xfrm>
          </p:grpSpPr>
          <p:sp>
            <p:nvSpPr>
              <p:cNvPr id="155" name="Google Shape;155;p15"/>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 name="Google Shape;156;p15"/>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 name="Google Shape;157;p15"/>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8" name="Google Shape;158;p15"/>
            <p:cNvGrpSpPr/>
            <p:nvPr/>
          </p:nvGrpSpPr>
          <p:grpSpPr>
            <a:xfrm>
              <a:off x="571950" y="652463"/>
              <a:ext cx="8000100" cy="3838575"/>
              <a:chOff x="571950" y="652463"/>
              <a:chExt cx="8000100" cy="3838575"/>
            </a:xfrm>
          </p:grpSpPr>
          <p:cxnSp>
            <p:nvCxnSpPr>
              <p:cNvPr id="159" name="Google Shape;159;p15"/>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160" name="Google Shape;160;p15"/>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1" name="Shape 161"/>
        <p:cNvGrpSpPr/>
        <p:nvPr/>
      </p:nvGrpSpPr>
      <p:grpSpPr>
        <a:xfrm>
          <a:off x="0" y="0"/>
          <a:ext cx="0" cy="0"/>
          <a:chOff x="0" y="0"/>
          <a:chExt cx="0" cy="0"/>
        </a:xfrm>
      </p:grpSpPr>
      <p:sp>
        <p:nvSpPr>
          <p:cNvPr id="162" name="Google Shape;162;p16"/>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63" name="Google Shape;163;p16"/>
          <p:cNvGrpSpPr/>
          <p:nvPr/>
        </p:nvGrpSpPr>
        <p:grpSpPr>
          <a:xfrm>
            <a:off x="571950" y="426950"/>
            <a:ext cx="8000100" cy="225513"/>
            <a:chOff x="571950" y="426950"/>
            <a:chExt cx="8000100" cy="225513"/>
          </a:xfrm>
        </p:grpSpPr>
        <p:cxnSp>
          <p:nvCxnSpPr>
            <p:cNvPr id="164" name="Google Shape;164;p16"/>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165" name="Google Shape;165;p16"/>
            <p:cNvGrpSpPr/>
            <p:nvPr/>
          </p:nvGrpSpPr>
          <p:grpSpPr>
            <a:xfrm>
              <a:off x="7795650" y="426950"/>
              <a:ext cx="751350" cy="160500"/>
              <a:chOff x="7481600" y="464825"/>
              <a:chExt cx="751350" cy="160500"/>
            </a:xfrm>
          </p:grpSpPr>
          <p:sp>
            <p:nvSpPr>
              <p:cNvPr id="166" name="Google Shape;166;p16"/>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 name="Google Shape;167;p16"/>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 name="Google Shape;168;p16"/>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169" name="Google Shape;169;p16"/>
          <p:cNvSpPr txBox="1"/>
          <p:nvPr>
            <p:ph type="title"/>
          </p:nvPr>
        </p:nvSpPr>
        <p:spPr>
          <a:xfrm>
            <a:off x="720000" y="3071125"/>
            <a:ext cx="3597900" cy="548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16"/>
          <p:cNvSpPr txBox="1"/>
          <p:nvPr>
            <p:ph idx="1" type="subTitle"/>
          </p:nvPr>
        </p:nvSpPr>
        <p:spPr>
          <a:xfrm>
            <a:off x="720000" y="3619825"/>
            <a:ext cx="35979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71" name="Shape 171"/>
        <p:cNvGrpSpPr/>
        <p:nvPr/>
      </p:nvGrpSpPr>
      <p:grpSpPr>
        <a:xfrm>
          <a:off x="0" y="0"/>
          <a:ext cx="0" cy="0"/>
          <a:chOff x="0" y="0"/>
          <a:chExt cx="0" cy="0"/>
        </a:xfrm>
      </p:grpSpPr>
      <p:sp>
        <p:nvSpPr>
          <p:cNvPr id="172" name="Google Shape;172;p17"/>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73" name="Google Shape;173;p17"/>
          <p:cNvGrpSpPr/>
          <p:nvPr/>
        </p:nvGrpSpPr>
        <p:grpSpPr>
          <a:xfrm>
            <a:off x="571950" y="426950"/>
            <a:ext cx="8000100" cy="225513"/>
            <a:chOff x="571950" y="426950"/>
            <a:chExt cx="8000100" cy="225513"/>
          </a:xfrm>
        </p:grpSpPr>
        <p:cxnSp>
          <p:nvCxnSpPr>
            <p:cNvPr id="174" name="Google Shape;174;p17"/>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175" name="Google Shape;175;p17"/>
            <p:cNvGrpSpPr/>
            <p:nvPr/>
          </p:nvGrpSpPr>
          <p:grpSpPr>
            <a:xfrm>
              <a:off x="7795650" y="426950"/>
              <a:ext cx="751350" cy="160500"/>
              <a:chOff x="7481600" y="464825"/>
              <a:chExt cx="751350" cy="160500"/>
            </a:xfrm>
          </p:grpSpPr>
          <p:sp>
            <p:nvSpPr>
              <p:cNvPr id="176" name="Google Shape;176;p17"/>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 name="Google Shape;177;p17"/>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8" name="Google Shape;178;p17"/>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179" name="Google Shape;179;p17"/>
          <p:cNvSpPr txBox="1"/>
          <p:nvPr>
            <p:ph type="title"/>
          </p:nvPr>
        </p:nvSpPr>
        <p:spPr>
          <a:xfrm>
            <a:off x="4837200" y="3072697"/>
            <a:ext cx="3593400" cy="54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17"/>
          <p:cNvSpPr txBox="1"/>
          <p:nvPr>
            <p:ph idx="1" type="subTitle"/>
          </p:nvPr>
        </p:nvSpPr>
        <p:spPr>
          <a:xfrm>
            <a:off x="4837371" y="3621397"/>
            <a:ext cx="3593400" cy="82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1" name="Shape 181"/>
        <p:cNvGrpSpPr/>
        <p:nvPr/>
      </p:nvGrpSpPr>
      <p:grpSpPr>
        <a:xfrm>
          <a:off x="0" y="0"/>
          <a:ext cx="0" cy="0"/>
          <a:chOff x="0" y="0"/>
          <a:chExt cx="0" cy="0"/>
        </a:xfrm>
      </p:grpSpPr>
      <p:sp>
        <p:nvSpPr>
          <p:cNvPr id="182" name="Google Shape;182;p18"/>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 name="Google Shape;183;p18"/>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18"/>
          <p:cNvSpPr txBox="1"/>
          <p:nvPr>
            <p:ph idx="1" type="subTitle"/>
          </p:nvPr>
        </p:nvSpPr>
        <p:spPr>
          <a:xfrm>
            <a:off x="4571999" y="3030625"/>
            <a:ext cx="38589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18"/>
          <p:cNvSpPr txBox="1"/>
          <p:nvPr>
            <p:ph idx="2" type="subTitle"/>
          </p:nvPr>
        </p:nvSpPr>
        <p:spPr>
          <a:xfrm>
            <a:off x="713251" y="3030625"/>
            <a:ext cx="38589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18"/>
          <p:cNvSpPr txBox="1"/>
          <p:nvPr>
            <p:ph idx="3" type="subTitle"/>
          </p:nvPr>
        </p:nvSpPr>
        <p:spPr>
          <a:xfrm>
            <a:off x="713251" y="2649625"/>
            <a:ext cx="3858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187" name="Google Shape;187;p18"/>
          <p:cNvSpPr txBox="1"/>
          <p:nvPr>
            <p:ph idx="4" type="subTitle"/>
          </p:nvPr>
        </p:nvSpPr>
        <p:spPr>
          <a:xfrm>
            <a:off x="4572004" y="2649625"/>
            <a:ext cx="3858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grpSp>
        <p:nvGrpSpPr>
          <p:cNvPr id="188" name="Google Shape;188;p18"/>
          <p:cNvGrpSpPr/>
          <p:nvPr/>
        </p:nvGrpSpPr>
        <p:grpSpPr>
          <a:xfrm>
            <a:off x="571950" y="426950"/>
            <a:ext cx="8000100" cy="225513"/>
            <a:chOff x="571950" y="426950"/>
            <a:chExt cx="8000100" cy="225513"/>
          </a:xfrm>
        </p:grpSpPr>
        <p:cxnSp>
          <p:nvCxnSpPr>
            <p:cNvPr id="189" name="Google Shape;189;p18"/>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190" name="Google Shape;190;p18"/>
            <p:cNvGrpSpPr/>
            <p:nvPr/>
          </p:nvGrpSpPr>
          <p:grpSpPr>
            <a:xfrm>
              <a:off x="7795650" y="426950"/>
              <a:ext cx="751350" cy="160500"/>
              <a:chOff x="7481600" y="464825"/>
              <a:chExt cx="751350" cy="160500"/>
            </a:xfrm>
          </p:grpSpPr>
          <p:sp>
            <p:nvSpPr>
              <p:cNvPr id="191" name="Google Shape;191;p18"/>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 name="Google Shape;192;p18"/>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 name="Google Shape;193;p18"/>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94" name="Shape 194"/>
        <p:cNvGrpSpPr/>
        <p:nvPr/>
      </p:nvGrpSpPr>
      <p:grpSpPr>
        <a:xfrm>
          <a:off x="0" y="0"/>
          <a:ext cx="0" cy="0"/>
          <a:chOff x="0" y="0"/>
          <a:chExt cx="0" cy="0"/>
        </a:xfrm>
      </p:grpSpPr>
      <p:sp>
        <p:nvSpPr>
          <p:cNvPr id="195" name="Google Shape;195;p19"/>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96" name="Google Shape;196;p19"/>
          <p:cNvGrpSpPr/>
          <p:nvPr/>
        </p:nvGrpSpPr>
        <p:grpSpPr>
          <a:xfrm>
            <a:off x="571950" y="426950"/>
            <a:ext cx="8000100" cy="225513"/>
            <a:chOff x="571950" y="426950"/>
            <a:chExt cx="8000100" cy="225513"/>
          </a:xfrm>
        </p:grpSpPr>
        <p:cxnSp>
          <p:nvCxnSpPr>
            <p:cNvPr id="197" name="Google Shape;197;p19"/>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198" name="Google Shape;198;p19"/>
            <p:cNvGrpSpPr/>
            <p:nvPr/>
          </p:nvGrpSpPr>
          <p:grpSpPr>
            <a:xfrm>
              <a:off x="7795650" y="426950"/>
              <a:ext cx="751350" cy="160500"/>
              <a:chOff x="7481600" y="464825"/>
              <a:chExt cx="751350" cy="160500"/>
            </a:xfrm>
          </p:grpSpPr>
          <p:sp>
            <p:nvSpPr>
              <p:cNvPr id="199" name="Google Shape;199;p19"/>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 name="Google Shape;200;p19"/>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 name="Google Shape;201;p19"/>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202" name="Google Shape;202;p19"/>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19"/>
          <p:cNvSpPr txBox="1"/>
          <p:nvPr>
            <p:ph idx="1" type="subTitle"/>
          </p:nvPr>
        </p:nvSpPr>
        <p:spPr>
          <a:xfrm>
            <a:off x="4839461" y="1965175"/>
            <a:ext cx="3344400" cy="1828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19"/>
          <p:cNvSpPr txBox="1"/>
          <p:nvPr>
            <p:ph idx="2" type="subTitle"/>
          </p:nvPr>
        </p:nvSpPr>
        <p:spPr>
          <a:xfrm>
            <a:off x="960138" y="1965175"/>
            <a:ext cx="3344400" cy="1828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5" name="Shape 205"/>
        <p:cNvGrpSpPr/>
        <p:nvPr/>
      </p:nvGrpSpPr>
      <p:grpSpPr>
        <a:xfrm>
          <a:off x="0" y="0"/>
          <a:ext cx="0" cy="0"/>
          <a:chOff x="0" y="0"/>
          <a:chExt cx="0" cy="0"/>
        </a:xfrm>
      </p:grpSpPr>
      <p:sp>
        <p:nvSpPr>
          <p:cNvPr id="206" name="Google Shape;206;p20"/>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07" name="Google Shape;207;p20"/>
          <p:cNvGrpSpPr/>
          <p:nvPr/>
        </p:nvGrpSpPr>
        <p:grpSpPr>
          <a:xfrm>
            <a:off x="571950" y="426950"/>
            <a:ext cx="8000100" cy="225513"/>
            <a:chOff x="571950" y="426950"/>
            <a:chExt cx="8000100" cy="225513"/>
          </a:xfrm>
        </p:grpSpPr>
        <p:cxnSp>
          <p:nvCxnSpPr>
            <p:cNvPr id="208" name="Google Shape;208;p20"/>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209" name="Google Shape;209;p20"/>
            <p:cNvGrpSpPr/>
            <p:nvPr/>
          </p:nvGrpSpPr>
          <p:grpSpPr>
            <a:xfrm>
              <a:off x="7795650" y="426950"/>
              <a:ext cx="751350" cy="160500"/>
              <a:chOff x="7481600" y="464825"/>
              <a:chExt cx="751350" cy="160500"/>
            </a:xfrm>
          </p:grpSpPr>
          <p:sp>
            <p:nvSpPr>
              <p:cNvPr id="210" name="Google Shape;210;p20"/>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1" name="Google Shape;211;p20"/>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2" name="Google Shape;212;p20"/>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213" name="Google Shape;213;p20"/>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 name="Google Shape;214;p20"/>
          <p:cNvSpPr txBox="1"/>
          <p:nvPr>
            <p:ph idx="1" type="subTitle"/>
          </p:nvPr>
        </p:nvSpPr>
        <p:spPr>
          <a:xfrm>
            <a:off x="719988" y="3411624"/>
            <a:ext cx="2257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0"/>
          <p:cNvSpPr txBox="1"/>
          <p:nvPr>
            <p:ph idx="2" type="subTitle"/>
          </p:nvPr>
        </p:nvSpPr>
        <p:spPr>
          <a:xfrm>
            <a:off x="3443243" y="3411624"/>
            <a:ext cx="2257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20"/>
          <p:cNvSpPr txBox="1"/>
          <p:nvPr>
            <p:ph idx="3" type="subTitle"/>
          </p:nvPr>
        </p:nvSpPr>
        <p:spPr>
          <a:xfrm>
            <a:off x="6166504" y="3411624"/>
            <a:ext cx="2257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0"/>
          <p:cNvSpPr txBox="1"/>
          <p:nvPr>
            <p:ph idx="4" type="subTitle"/>
          </p:nvPr>
        </p:nvSpPr>
        <p:spPr>
          <a:xfrm>
            <a:off x="719988" y="2571740"/>
            <a:ext cx="22575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218" name="Google Shape;218;p20"/>
          <p:cNvSpPr txBox="1"/>
          <p:nvPr>
            <p:ph idx="5" type="subTitle"/>
          </p:nvPr>
        </p:nvSpPr>
        <p:spPr>
          <a:xfrm>
            <a:off x="3443243" y="2571740"/>
            <a:ext cx="22575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219" name="Google Shape;219;p20"/>
          <p:cNvSpPr txBox="1"/>
          <p:nvPr>
            <p:ph idx="6" type="subTitle"/>
          </p:nvPr>
        </p:nvSpPr>
        <p:spPr>
          <a:xfrm>
            <a:off x="6166504" y="2571740"/>
            <a:ext cx="22575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 name="Google Shape;22;p3"/>
          <p:cNvSpPr txBox="1"/>
          <p:nvPr>
            <p:ph type="title"/>
          </p:nvPr>
        </p:nvSpPr>
        <p:spPr>
          <a:xfrm>
            <a:off x="2911800" y="2955500"/>
            <a:ext cx="4972500" cy="915900"/>
          </a:xfrm>
          <a:prstGeom prst="rect">
            <a:avLst/>
          </a:prstGeom>
        </p:spPr>
        <p:txBody>
          <a:bodyPr anchorCtr="0" anchor="b" bIns="91425" lIns="91425" spcFirstLastPara="1" rIns="91425" wrap="square" tIns="91425">
            <a:noAutofit/>
          </a:bodyPr>
          <a:lstStyle>
            <a:lvl1pPr lvl="0">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3" name="Google Shape;23;p3"/>
          <p:cNvSpPr txBox="1"/>
          <p:nvPr>
            <p:ph hasCustomPrompt="1" idx="2" type="title"/>
          </p:nvPr>
        </p:nvSpPr>
        <p:spPr>
          <a:xfrm>
            <a:off x="1259700" y="1487150"/>
            <a:ext cx="1652100" cy="74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atin typeface="Red Hat Mono Medium"/>
                <a:ea typeface="Red Hat Mono Medium"/>
                <a:cs typeface="Red Hat Mono Medium"/>
                <a:sym typeface="Red Hat Mono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 name="Google Shape;24;p3"/>
          <p:cNvSpPr txBox="1"/>
          <p:nvPr>
            <p:ph idx="1" type="subTitle"/>
          </p:nvPr>
        </p:nvSpPr>
        <p:spPr>
          <a:xfrm>
            <a:off x="2911800" y="3947000"/>
            <a:ext cx="4972500" cy="375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sz="1600"/>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grpSp>
        <p:nvGrpSpPr>
          <p:cNvPr id="25" name="Google Shape;25;p3"/>
          <p:cNvGrpSpPr/>
          <p:nvPr/>
        </p:nvGrpSpPr>
        <p:grpSpPr>
          <a:xfrm>
            <a:off x="571950" y="426950"/>
            <a:ext cx="8000100" cy="225513"/>
            <a:chOff x="571950" y="426950"/>
            <a:chExt cx="8000100" cy="225513"/>
          </a:xfrm>
        </p:grpSpPr>
        <p:cxnSp>
          <p:nvCxnSpPr>
            <p:cNvPr id="26" name="Google Shape;26;p3"/>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27" name="Google Shape;27;p3"/>
            <p:cNvGrpSpPr/>
            <p:nvPr/>
          </p:nvGrpSpPr>
          <p:grpSpPr>
            <a:xfrm>
              <a:off x="7795650" y="426950"/>
              <a:ext cx="751350" cy="160500"/>
              <a:chOff x="7481600" y="464825"/>
              <a:chExt cx="751350" cy="160500"/>
            </a:xfrm>
          </p:grpSpPr>
          <p:sp>
            <p:nvSpPr>
              <p:cNvPr id="28" name="Google Shape;28;p3"/>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 name="Google Shape;29;p3"/>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 name="Google Shape;30;p3"/>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0" name="Shape 220"/>
        <p:cNvGrpSpPr/>
        <p:nvPr/>
      </p:nvGrpSpPr>
      <p:grpSpPr>
        <a:xfrm>
          <a:off x="0" y="0"/>
          <a:ext cx="0" cy="0"/>
          <a:chOff x="0" y="0"/>
          <a:chExt cx="0" cy="0"/>
        </a:xfrm>
      </p:grpSpPr>
      <p:sp>
        <p:nvSpPr>
          <p:cNvPr id="221" name="Google Shape;221;p21"/>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22" name="Google Shape;222;p21"/>
          <p:cNvGrpSpPr/>
          <p:nvPr/>
        </p:nvGrpSpPr>
        <p:grpSpPr>
          <a:xfrm>
            <a:off x="571950" y="426950"/>
            <a:ext cx="8000100" cy="225513"/>
            <a:chOff x="571950" y="426950"/>
            <a:chExt cx="8000100" cy="225513"/>
          </a:xfrm>
        </p:grpSpPr>
        <p:cxnSp>
          <p:nvCxnSpPr>
            <p:cNvPr id="223" name="Google Shape;223;p21"/>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224" name="Google Shape;224;p21"/>
            <p:cNvGrpSpPr/>
            <p:nvPr/>
          </p:nvGrpSpPr>
          <p:grpSpPr>
            <a:xfrm>
              <a:off x="7795650" y="426950"/>
              <a:ext cx="751350" cy="160500"/>
              <a:chOff x="7481600" y="464825"/>
              <a:chExt cx="751350" cy="160500"/>
            </a:xfrm>
          </p:grpSpPr>
          <p:sp>
            <p:nvSpPr>
              <p:cNvPr id="225" name="Google Shape;225;p21"/>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 name="Google Shape;226;p21"/>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 name="Google Shape;227;p21"/>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228" name="Google Shape;228;p21"/>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21"/>
          <p:cNvSpPr txBox="1"/>
          <p:nvPr>
            <p:ph idx="1" type="subTitle"/>
          </p:nvPr>
        </p:nvSpPr>
        <p:spPr>
          <a:xfrm>
            <a:off x="1995248" y="2234800"/>
            <a:ext cx="2286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21"/>
          <p:cNvSpPr txBox="1"/>
          <p:nvPr>
            <p:ph idx="2" type="subTitle"/>
          </p:nvPr>
        </p:nvSpPr>
        <p:spPr>
          <a:xfrm>
            <a:off x="5902752" y="2234800"/>
            <a:ext cx="2286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1"/>
          <p:cNvSpPr txBox="1"/>
          <p:nvPr>
            <p:ph idx="3" type="subTitle"/>
          </p:nvPr>
        </p:nvSpPr>
        <p:spPr>
          <a:xfrm>
            <a:off x="1995248" y="3872400"/>
            <a:ext cx="2286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 name="Google Shape;232;p21"/>
          <p:cNvSpPr txBox="1"/>
          <p:nvPr>
            <p:ph idx="4" type="subTitle"/>
          </p:nvPr>
        </p:nvSpPr>
        <p:spPr>
          <a:xfrm>
            <a:off x="5902752" y="3872400"/>
            <a:ext cx="2286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1"/>
          <p:cNvSpPr txBox="1"/>
          <p:nvPr>
            <p:ph idx="5" type="subTitle"/>
          </p:nvPr>
        </p:nvSpPr>
        <p:spPr>
          <a:xfrm>
            <a:off x="1995248" y="1450398"/>
            <a:ext cx="2286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234" name="Google Shape;234;p21"/>
          <p:cNvSpPr txBox="1"/>
          <p:nvPr>
            <p:ph idx="6" type="subTitle"/>
          </p:nvPr>
        </p:nvSpPr>
        <p:spPr>
          <a:xfrm>
            <a:off x="1995248" y="3088098"/>
            <a:ext cx="2286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235" name="Google Shape;235;p21"/>
          <p:cNvSpPr txBox="1"/>
          <p:nvPr>
            <p:ph idx="7" type="subTitle"/>
          </p:nvPr>
        </p:nvSpPr>
        <p:spPr>
          <a:xfrm>
            <a:off x="5902748" y="1450398"/>
            <a:ext cx="2286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236" name="Google Shape;236;p21"/>
          <p:cNvSpPr txBox="1"/>
          <p:nvPr>
            <p:ph idx="8" type="subTitle"/>
          </p:nvPr>
        </p:nvSpPr>
        <p:spPr>
          <a:xfrm>
            <a:off x="5902748" y="3088098"/>
            <a:ext cx="2286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7" name="Shape 237"/>
        <p:cNvGrpSpPr/>
        <p:nvPr/>
      </p:nvGrpSpPr>
      <p:grpSpPr>
        <a:xfrm>
          <a:off x="0" y="0"/>
          <a:ext cx="0" cy="0"/>
          <a:chOff x="0" y="0"/>
          <a:chExt cx="0" cy="0"/>
        </a:xfrm>
      </p:grpSpPr>
      <p:sp>
        <p:nvSpPr>
          <p:cNvPr id="238" name="Google Shape;238;p22"/>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39" name="Google Shape;239;p22"/>
          <p:cNvGrpSpPr/>
          <p:nvPr/>
        </p:nvGrpSpPr>
        <p:grpSpPr>
          <a:xfrm>
            <a:off x="571950" y="426950"/>
            <a:ext cx="8000100" cy="225513"/>
            <a:chOff x="571950" y="426950"/>
            <a:chExt cx="8000100" cy="225513"/>
          </a:xfrm>
        </p:grpSpPr>
        <p:cxnSp>
          <p:nvCxnSpPr>
            <p:cNvPr id="240" name="Google Shape;240;p22"/>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241" name="Google Shape;241;p22"/>
            <p:cNvGrpSpPr/>
            <p:nvPr/>
          </p:nvGrpSpPr>
          <p:grpSpPr>
            <a:xfrm>
              <a:off x="7795650" y="426950"/>
              <a:ext cx="751350" cy="160500"/>
              <a:chOff x="7481600" y="464825"/>
              <a:chExt cx="751350" cy="160500"/>
            </a:xfrm>
          </p:grpSpPr>
          <p:sp>
            <p:nvSpPr>
              <p:cNvPr id="242" name="Google Shape;242;p22"/>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 name="Google Shape;243;p22"/>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 name="Google Shape;244;p22"/>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245" name="Google Shape;245;p22"/>
          <p:cNvSpPr txBox="1"/>
          <p:nvPr>
            <p:ph type="title"/>
          </p:nvPr>
        </p:nvSpPr>
        <p:spPr>
          <a:xfrm>
            <a:off x="726775"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 name="Google Shape;246;p22"/>
          <p:cNvSpPr txBox="1"/>
          <p:nvPr>
            <p:ph idx="1" type="subTitle"/>
          </p:nvPr>
        </p:nvSpPr>
        <p:spPr>
          <a:xfrm>
            <a:off x="713225" y="2235742"/>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22"/>
          <p:cNvSpPr txBox="1"/>
          <p:nvPr>
            <p:ph idx="2" type="subTitle"/>
          </p:nvPr>
        </p:nvSpPr>
        <p:spPr>
          <a:xfrm>
            <a:off x="3465629" y="2235742"/>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22"/>
          <p:cNvSpPr txBox="1"/>
          <p:nvPr>
            <p:ph idx="3" type="subTitle"/>
          </p:nvPr>
        </p:nvSpPr>
        <p:spPr>
          <a:xfrm>
            <a:off x="713225" y="3871693"/>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 name="Google Shape;249;p22"/>
          <p:cNvSpPr txBox="1"/>
          <p:nvPr>
            <p:ph idx="4" type="subTitle"/>
          </p:nvPr>
        </p:nvSpPr>
        <p:spPr>
          <a:xfrm>
            <a:off x="3465629" y="3871693"/>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22"/>
          <p:cNvSpPr txBox="1"/>
          <p:nvPr>
            <p:ph idx="5" type="subTitle"/>
          </p:nvPr>
        </p:nvSpPr>
        <p:spPr>
          <a:xfrm>
            <a:off x="6218033" y="2235742"/>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22"/>
          <p:cNvSpPr txBox="1"/>
          <p:nvPr>
            <p:ph idx="6" type="subTitle"/>
          </p:nvPr>
        </p:nvSpPr>
        <p:spPr>
          <a:xfrm>
            <a:off x="6218033" y="3871693"/>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22"/>
          <p:cNvSpPr txBox="1"/>
          <p:nvPr>
            <p:ph idx="7" type="subTitle"/>
          </p:nvPr>
        </p:nvSpPr>
        <p:spPr>
          <a:xfrm>
            <a:off x="714227" y="1455820"/>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253" name="Google Shape;253;p22"/>
          <p:cNvSpPr txBox="1"/>
          <p:nvPr>
            <p:ph idx="8" type="subTitle"/>
          </p:nvPr>
        </p:nvSpPr>
        <p:spPr>
          <a:xfrm>
            <a:off x="3466632" y="1455820"/>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254" name="Google Shape;254;p22"/>
          <p:cNvSpPr txBox="1"/>
          <p:nvPr>
            <p:ph idx="9" type="subTitle"/>
          </p:nvPr>
        </p:nvSpPr>
        <p:spPr>
          <a:xfrm>
            <a:off x="6219036" y="1455820"/>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255" name="Google Shape;255;p22"/>
          <p:cNvSpPr txBox="1"/>
          <p:nvPr>
            <p:ph idx="13" type="subTitle"/>
          </p:nvPr>
        </p:nvSpPr>
        <p:spPr>
          <a:xfrm>
            <a:off x="714227" y="3091747"/>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256" name="Google Shape;256;p22"/>
          <p:cNvSpPr txBox="1"/>
          <p:nvPr>
            <p:ph idx="14" type="subTitle"/>
          </p:nvPr>
        </p:nvSpPr>
        <p:spPr>
          <a:xfrm>
            <a:off x="3466632" y="3091747"/>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257" name="Google Shape;257;p22"/>
          <p:cNvSpPr txBox="1"/>
          <p:nvPr>
            <p:ph idx="15" type="subTitle"/>
          </p:nvPr>
        </p:nvSpPr>
        <p:spPr>
          <a:xfrm>
            <a:off x="6219036" y="3091747"/>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258" name="Shape 258"/>
        <p:cNvGrpSpPr/>
        <p:nvPr/>
      </p:nvGrpSpPr>
      <p:grpSpPr>
        <a:xfrm>
          <a:off x="0" y="0"/>
          <a:ext cx="0" cy="0"/>
          <a:chOff x="0" y="0"/>
          <a:chExt cx="0" cy="0"/>
        </a:xfrm>
      </p:grpSpPr>
      <p:sp>
        <p:nvSpPr>
          <p:cNvPr id="259" name="Google Shape;259;p23"/>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60" name="Google Shape;260;p23"/>
          <p:cNvGrpSpPr/>
          <p:nvPr/>
        </p:nvGrpSpPr>
        <p:grpSpPr>
          <a:xfrm>
            <a:off x="571950" y="426950"/>
            <a:ext cx="8000100" cy="225513"/>
            <a:chOff x="571950" y="426950"/>
            <a:chExt cx="8000100" cy="225513"/>
          </a:xfrm>
        </p:grpSpPr>
        <p:cxnSp>
          <p:nvCxnSpPr>
            <p:cNvPr id="261" name="Google Shape;261;p23"/>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262" name="Google Shape;262;p23"/>
            <p:cNvGrpSpPr/>
            <p:nvPr/>
          </p:nvGrpSpPr>
          <p:grpSpPr>
            <a:xfrm>
              <a:off x="7795650" y="426950"/>
              <a:ext cx="751350" cy="160500"/>
              <a:chOff x="7481600" y="464825"/>
              <a:chExt cx="751350" cy="160500"/>
            </a:xfrm>
          </p:grpSpPr>
          <p:sp>
            <p:nvSpPr>
              <p:cNvPr id="263" name="Google Shape;263;p23"/>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 name="Google Shape;264;p23"/>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5" name="Google Shape;265;p23"/>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266" name="Google Shape;266;p23"/>
          <p:cNvSpPr txBox="1"/>
          <p:nvPr>
            <p:ph type="title"/>
          </p:nvPr>
        </p:nvSpPr>
        <p:spPr>
          <a:xfrm>
            <a:off x="726775"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7" name="Google Shape;267;p23"/>
          <p:cNvSpPr txBox="1"/>
          <p:nvPr>
            <p:ph idx="1" type="subTitle"/>
          </p:nvPr>
        </p:nvSpPr>
        <p:spPr>
          <a:xfrm>
            <a:off x="5011025" y="1460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23"/>
          <p:cNvSpPr txBox="1"/>
          <p:nvPr>
            <p:ph idx="2" type="subTitle"/>
          </p:nvPr>
        </p:nvSpPr>
        <p:spPr>
          <a:xfrm>
            <a:off x="5011025" y="3536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23"/>
          <p:cNvSpPr txBox="1"/>
          <p:nvPr>
            <p:ph idx="3" type="subTitle"/>
          </p:nvPr>
        </p:nvSpPr>
        <p:spPr>
          <a:xfrm>
            <a:off x="5011025" y="2498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23"/>
          <p:cNvSpPr txBox="1"/>
          <p:nvPr>
            <p:ph idx="4" type="subTitle"/>
          </p:nvPr>
        </p:nvSpPr>
        <p:spPr>
          <a:xfrm>
            <a:off x="5011025" y="1979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23"/>
          <p:cNvSpPr txBox="1"/>
          <p:nvPr>
            <p:ph idx="5" type="subTitle"/>
          </p:nvPr>
        </p:nvSpPr>
        <p:spPr>
          <a:xfrm>
            <a:off x="5011025" y="3017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23"/>
          <p:cNvSpPr txBox="1"/>
          <p:nvPr>
            <p:ph idx="6" type="subTitle"/>
          </p:nvPr>
        </p:nvSpPr>
        <p:spPr>
          <a:xfrm>
            <a:off x="5011025" y="4055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 name="Google Shape;273;p23"/>
          <p:cNvSpPr txBox="1"/>
          <p:nvPr>
            <p:ph idx="7" type="subTitle"/>
          </p:nvPr>
        </p:nvSpPr>
        <p:spPr>
          <a:xfrm>
            <a:off x="713226" y="1460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4" name="Google Shape;274;p23"/>
          <p:cNvSpPr txBox="1"/>
          <p:nvPr>
            <p:ph idx="8" type="subTitle"/>
          </p:nvPr>
        </p:nvSpPr>
        <p:spPr>
          <a:xfrm>
            <a:off x="713226" y="3536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5" name="Google Shape;275;p23"/>
          <p:cNvSpPr txBox="1"/>
          <p:nvPr>
            <p:ph idx="9" type="subTitle"/>
          </p:nvPr>
        </p:nvSpPr>
        <p:spPr>
          <a:xfrm>
            <a:off x="713226" y="3017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6" name="Google Shape;276;p23"/>
          <p:cNvSpPr txBox="1"/>
          <p:nvPr>
            <p:ph idx="13" type="subTitle"/>
          </p:nvPr>
        </p:nvSpPr>
        <p:spPr>
          <a:xfrm>
            <a:off x="713226" y="2498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7" name="Google Shape;277;p23"/>
          <p:cNvSpPr txBox="1"/>
          <p:nvPr>
            <p:ph idx="14" type="subTitle"/>
          </p:nvPr>
        </p:nvSpPr>
        <p:spPr>
          <a:xfrm>
            <a:off x="713226" y="1979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8" name="Google Shape;278;p23"/>
          <p:cNvSpPr txBox="1"/>
          <p:nvPr>
            <p:ph idx="15" type="subTitle"/>
          </p:nvPr>
        </p:nvSpPr>
        <p:spPr>
          <a:xfrm>
            <a:off x="713226" y="4055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9" name="Shape 279"/>
        <p:cNvGrpSpPr/>
        <p:nvPr/>
      </p:nvGrpSpPr>
      <p:grpSpPr>
        <a:xfrm>
          <a:off x="0" y="0"/>
          <a:ext cx="0" cy="0"/>
          <a:chOff x="0" y="0"/>
          <a:chExt cx="0" cy="0"/>
        </a:xfrm>
      </p:grpSpPr>
      <p:sp>
        <p:nvSpPr>
          <p:cNvPr id="280" name="Google Shape;280;p24"/>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1" name="Google Shape;281;p24"/>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2" name="Google Shape;282;p24"/>
          <p:cNvGrpSpPr/>
          <p:nvPr/>
        </p:nvGrpSpPr>
        <p:grpSpPr>
          <a:xfrm>
            <a:off x="571950" y="426950"/>
            <a:ext cx="8000100" cy="225513"/>
            <a:chOff x="571950" y="426950"/>
            <a:chExt cx="8000100" cy="225513"/>
          </a:xfrm>
        </p:grpSpPr>
        <p:cxnSp>
          <p:nvCxnSpPr>
            <p:cNvPr id="283" name="Google Shape;283;p24"/>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284" name="Google Shape;284;p24"/>
            <p:cNvGrpSpPr/>
            <p:nvPr/>
          </p:nvGrpSpPr>
          <p:grpSpPr>
            <a:xfrm>
              <a:off x="7795650" y="426950"/>
              <a:ext cx="751350" cy="160500"/>
              <a:chOff x="7481600" y="464825"/>
              <a:chExt cx="751350" cy="160500"/>
            </a:xfrm>
          </p:grpSpPr>
          <p:sp>
            <p:nvSpPr>
              <p:cNvPr id="285" name="Google Shape;285;p24"/>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 name="Google Shape;286;p24"/>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7" name="Google Shape;287;p24"/>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88" name="Shape 288"/>
        <p:cNvGrpSpPr/>
        <p:nvPr/>
      </p:nvGrpSpPr>
      <p:grpSpPr>
        <a:xfrm>
          <a:off x="0" y="0"/>
          <a:ext cx="0" cy="0"/>
          <a:chOff x="0" y="0"/>
          <a:chExt cx="0" cy="0"/>
        </a:xfrm>
      </p:grpSpPr>
      <p:sp>
        <p:nvSpPr>
          <p:cNvPr id="289" name="Google Shape;289;p25"/>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0" name="Google Shape;290;p25"/>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91" name="Google Shape;291;p25"/>
          <p:cNvGrpSpPr/>
          <p:nvPr/>
        </p:nvGrpSpPr>
        <p:grpSpPr>
          <a:xfrm>
            <a:off x="571950" y="426950"/>
            <a:ext cx="8000100" cy="225513"/>
            <a:chOff x="571950" y="426950"/>
            <a:chExt cx="8000100" cy="225513"/>
          </a:xfrm>
        </p:grpSpPr>
        <p:cxnSp>
          <p:nvCxnSpPr>
            <p:cNvPr id="292" name="Google Shape;292;p25"/>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293" name="Google Shape;293;p25"/>
            <p:cNvGrpSpPr/>
            <p:nvPr/>
          </p:nvGrpSpPr>
          <p:grpSpPr>
            <a:xfrm>
              <a:off x="7795650" y="426950"/>
              <a:ext cx="751350" cy="160500"/>
              <a:chOff x="7481600" y="464825"/>
              <a:chExt cx="751350" cy="160500"/>
            </a:xfrm>
          </p:grpSpPr>
          <p:sp>
            <p:nvSpPr>
              <p:cNvPr id="294" name="Google Shape;294;p25"/>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 name="Google Shape;295;p25"/>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 name="Google Shape;296;p25"/>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297" name="Shape 297"/>
        <p:cNvGrpSpPr/>
        <p:nvPr/>
      </p:nvGrpSpPr>
      <p:grpSpPr>
        <a:xfrm>
          <a:off x="0" y="0"/>
          <a:ext cx="0" cy="0"/>
          <a:chOff x="0" y="0"/>
          <a:chExt cx="0" cy="0"/>
        </a:xfrm>
      </p:grpSpPr>
      <p:sp>
        <p:nvSpPr>
          <p:cNvPr id="298" name="Google Shape;298;p26"/>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 name="Google Shape;299;p26"/>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00" name="Google Shape;300;p26"/>
          <p:cNvGrpSpPr/>
          <p:nvPr/>
        </p:nvGrpSpPr>
        <p:grpSpPr>
          <a:xfrm>
            <a:off x="571950" y="426950"/>
            <a:ext cx="8000100" cy="225513"/>
            <a:chOff x="571950" y="426950"/>
            <a:chExt cx="8000100" cy="225513"/>
          </a:xfrm>
        </p:grpSpPr>
        <p:cxnSp>
          <p:nvCxnSpPr>
            <p:cNvPr id="301" name="Google Shape;301;p26"/>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302" name="Google Shape;302;p26"/>
            <p:cNvGrpSpPr/>
            <p:nvPr/>
          </p:nvGrpSpPr>
          <p:grpSpPr>
            <a:xfrm>
              <a:off x="7795650" y="426950"/>
              <a:ext cx="751350" cy="160500"/>
              <a:chOff x="7481600" y="464825"/>
              <a:chExt cx="751350" cy="160500"/>
            </a:xfrm>
          </p:grpSpPr>
          <p:sp>
            <p:nvSpPr>
              <p:cNvPr id="303" name="Google Shape;303;p26"/>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 name="Google Shape;304;p26"/>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 name="Google Shape;305;p26"/>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6" name="Shape 306"/>
        <p:cNvGrpSpPr/>
        <p:nvPr/>
      </p:nvGrpSpPr>
      <p:grpSpPr>
        <a:xfrm>
          <a:off x="0" y="0"/>
          <a:ext cx="0" cy="0"/>
          <a:chOff x="0" y="0"/>
          <a:chExt cx="0" cy="0"/>
        </a:xfrm>
      </p:grpSpPr>
      <p:sp>
        <p:nvSpPr>
          <p:cNvPr id="307" name="Google Shape;307;p27"/>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08" name="Google Shape;308;p27"/>
          <p:cNvGrpSpPr/>
          <p:nvPr/>
        </p:nvGrpSpPr>
        <p:grpSpPr>
          <a:xfrm>
            <a:off x="571950" y="426950"/>
            <a:ext cx="8000100" cy="225513"/>
            <a:chOff x="571950" y="426950"/>
            <a:chExt cx="8000100" cy="225513"/>
          </a:xfrm>
        </p:grpSpPr>
        <p:cxnSp>
          <p:nvCxnSpPr>
            <p:cNvPr id="309" name="Google Shape;309;p27"/>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310" name="Google Shape;310;p27"/>
            <p:cNvGrpSpPr/>
            <p:nvPr/>
          </p:nvGrpSpPr>
          <p:grpSpPr>
            <a:xfrm>
              <a:off x="7795650" y="426950"/>
              <a:ext cx="751350" cy="160500"/>
              <a:chOff x="7481600" y="464825"/>
              <a:chExt cx="751350" cy="160500"/>
            </a:xfrm>
          </p:grpSpPr>
          <p:sp>
            <p:nvSpPr>
              <p:cNvPr id="311" name="Google Shape;311;p27"/>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 name="Google Shape;312;p27"/>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 name="Google Shape;313;p27"/>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314" name="Google Shape;314;p27"/>
          <p:cNvSpPr txBox="1"/>
          <p:nvPr>
            <p:ph hasCustomPrompt="1" type="title"/>
          </p:nvPr>
        </p:nvSpPr>
        <p:spPr>
          <a:xfrm>
            <a:off x="2669700" y="1273775"/>
            <a:ext cx="3804600" cy="731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500"/>
              <a:buNone/>
              <a:defRPr sz="4500">
                <a:solidFill>
                  <a:schemeClr val="lt2"/>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315" name="Google Shape;315;p27"/>
          <p:cNvSpPr txBox="1"/>
          <p:nvPr>
            <p:ph idx="1" type="subTitle"/>
          </p:nvPr>
        </p:nvSpPr>
        <p:spPr>
          <a:xfrm>
            <a:off x="2669700" y="2005169"/>
            <a:ext cx="38046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316" name="Google Shape;316;p27"/>
          <p:cNvSpPr txBox="1"/>
          <p:nvPr>
            <p:ph hasCustomPrompt="1" idx="2" type="title"/>
          </p:nvPr>
        </p:nvSpPr>
        <p:spPr>
          <a:xfrm>
            <a:off x="713225" y="2925028"/>
            <a:ext cx="3804600" cy="731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500"/>
              <a:buNone/>
              <a:defRPr sz="4500">
                <a:solidFill>
                  <a:schemeClr val="lt2"/>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317" name="Google Shape;317;p27"/>
          <p:cNvSpPr txBox="1"/>
          <p:nvPr>
            <p:ph idx="3" type="subTitle"/>
          </p:nvPr>
        </p:nvSpPr>
        <p:spPr>
          <a:xfrm>
            <a:off x="713225" y="3656423"/>
            <a:ext cx="38046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318" name="Google Shape;318;p27"/>
          <p:cNvSpPr txBox="1"/>
          <p:nvPr>
            <p:ph hasCustomPrompt="1" idx="4" type="title"/>
          </p:nvPr>
        </p:nvSpPr>
        <p:spPr>
          <a:xfrm>
            <a:off x="4626175" y="2925031"/>
            <a:ext cx="3804600" cy="731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500"/>
              <a:buNone/>
              <a:defRPr sz="4500">
                <a:solidFill>
                  <a:schemeClr val="lt2"/>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319" name="Google Shape;319;p27"/>
          <p:cNvSpPr txBox="1"/>
          <p:nvPr>
            <p:ph idx="5" type="subTitle"/>
          </p:nvPr>
        </p:nvSpPr>
        <p:spPr>
          <a:xfrm>
            <a:off x="4626175" y="3656426"/>
            <a:ext cx="38046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20" name="Shape 320"/>
        <p:cNvGrpSpPr/>
        <p:nvPr/>
      </p:nvGrpSpPr>
      <p:grpSpPr>
        <a:xfrm>
          <a:off x="0" y="0"/>
          <a:ext cx="0" cy="0"/>
          <a:chOff x="0" y="0"/>
          <a:chExt cx="0" cy="0"/>
        </a:xfrm>
      </p:grpSpPr>
      <p:sp>
        <p:nvSpPr>
          <p:cNvPr id="321" name="Google Shape;321;p28"/>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2" name="Google Shape;322;p28"/>
          <p:cNvSpPr txBox="1"/>
          <p:nvPr>
            <p:ph type="title"/>
          </p:nvPr>
        </p:nvSpPr>
        <p:spPr>
          <a:xfrm>
            <a:off x="713226" y="1150700"/>
            <a:ext cx="3858900" cy="9153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323" name="Google Shape;323;p28"/>
          <p:cNvSpPr txBox="1"/>
          <p:nvPr>
            <p:ph idx="1" type="subTitle"/>
          </p:nvPr>
        </p:nvSpPr>
        <p:spPr>
          <a:xfrm>
            <a:off x="713225" y="1919491"/>
            <a:ext cx="3858900" cy="107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24" name="Google Shape;324;p28"/>
          <p:cNvSpPr txBox="1"/>
          <p:nvPr/>
        </p:nvSpPr>
        <p:spPr>
          <a:xfrm>
            <a:off x="713225" y="3060625"/>
            <a:ext cx="3858900" cy="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200">
                <a:solidFill>
                  <a:schemeClr val="dk1"/>
                </a:solidFill>
                <a:latin typeface="Fira Sans"/>
                <a:ea typeface="Fira Sans"/>
                <a:cs typeface="Fira Sans"/>
                <a:sym typeface="Fira Sans"/>
              </a:rPr>
              <a:t>CREDITS:</a:t>
            </a:r>
            <a:r>
              <a:rPr lang="en" sz="1200">
                <a:solidFill>
                  <a:schemeClr val="dk1"/>
                </a:solidFill>
                <a:latin typeface="Fira Sans"/>
                <a:ea typeface="Fira Sans"/>
                <a:cs typeface="Fira Sans"/>
                <a:sym typeface="Fira Sans"/>
              </a:rPr>
              <a:t> This presentation template was created by </a:t>
            </a:r>
            <a:r>
              <a:rPr b="1" lang="en" sz="1200" u="sng">
                <a:solidFill>
                  <a:schemeClr val="dk1"/>
                </a:solidFill>
                <a:latin typeface="Fira Sans"/>
                <a:ea typeface="Fira Sans"/>
                <a:cs typeface="Fira Sans"/>
                <a:sym typeface="Fira Sans"/>
                <a:hlinkClick r:id="rId2">
                  <a:extLst>
                    <a:ext uri="{A12FA001-AC4F-418D-AE19-62706E023703}">
                      <ahyp:hlinkClr val="tx"/>
                    </a:ext>
                  </a:extLst>
                </a:hlinkClick>
              </a:rPr>
              <a:t>Slidesgo</a:t>
            </a:r>
            <a:r>
              <a:rPr lang="en" sz="1200">
                <a:solidFill>
                  <a:schemeClr val="dk1"/>
                </a:solidFill>
                <a:latin typeface="Fira Sans"/>
                <a:ea typeface="Fira Sans"/>
                <a:cs typeface="Fira Sans"/>
                <a:sym typeface="Fira Sans"/>
              </a:rPr>
              <a:t>, and includes icons by </a:t>
            </a:r>
            <a:r>
              <a:rPr b="1" lang="en" sz="1200" u="sng">
                <a:solidFill>
                  <a:schemeClr val="dk1"/>
                </a:solidFill>
                <a:latin typeface="Fira Sans"/>
                <a:ea typeface="Fira Sans"/>
                <a:cs typeface="Fira Sans"/>
                <a:sym typeface="Fira Sans"/>
                <a:hlinkClick r:id="rId3">
                  <a:extLst>
                    <a:ext uri="{A12FA001-AC4F-418D-AE19-62706E023703}">
                      <ahyp:hlinkClr val="tx"/>
                    </a:ext>
                  </a:extLst>
                </a:hlinkClick>
              </a:rPr>
              <a:t>Flaticon</a:t>
            </a:r>
            <a:r>
              <a:rPr lang="en" sz="1200">
                <a:solidFill>
                  <a:schemeClr val="dk1"/>
                </a:solidFill>
                <a:latin typeface="Fira Sans"/>
                <a:ea typeface="Fira Sans"/>
                <a:cs typeface="Fira Sans"/>
                <a:sym typeface="Fira Sans"/>
              </a:rPr>
              <a:t>, and infographics &amp; images by </a:t>
            </a:r>
            <a:r>
              <a:rPr b="1" lang="en" sz="1200" u="sng">
                <a:solidFill>
                  <a:schemeClr val="dk1"/>
                </a:solidFill>
                <a:latin typeface="Fira Sans"/>
                <a:ea typeface="Fira Sans"/>
                <a:cs typeface="Fira Sans"/>
                <a:sym typeface="Fira Sans"/>
                <a:hlinkClick r:id="rId4">
                  <a:extLst>
                    <a:ext uri="{A12FA001-AC4F-418D-AE19-62706E023703}">
                      <ahyp:hlinkClr val="tx"/>
                    </a:ext>
                  </a:extLst>
                </a:hlinkClick>
              </a:rPr>
              <a:t>Freepik</a:t>
            </a:r>
            <a:r>
              <a:rPr lang="en" sz="1200" u="sng">
                <a:solidFill>
                  <a:schemeClr val="dk1"/>
                </a:solidFill>
                <a:latin typeface="Fira Sans"/>
                <a:ea typeface="Fira Sans"/>
                <a:cs typeface="Fira Sans"/>
                <a:sym typeface="Fira Sans"/>
              </a:rPr>
              <a:t> </a:t>
            </a:r>
            <a:endParaRPr b="1" sz="1200" u="sng">
              <a:solidFill>
                <a:schemeClr val="dk1"/>
              </a:solidFill>
              <a:latin typeface="Fira Sans"/>
              <a:ea typeface="Fira Sans"/>
              <a:cs typeface="Fira Sans"/>
              <a:sym typeface="Fira Sans"/>
            </a:endParaRPr>
          </a:p>
        </p:txBody>
      </p:sp>
      <p:grpSp>
        <p:nvGrpSpPr>
          <p:cNvPr id="325" name="Google Shape;325;p28"/>
          <p:cNvGrpSpPr/>
          <p:nvPr/>
        </p:nvGrpSpPr>
        <p:grpSpPr>
          <a:xfrm>
            <a:off x="571950" y="426950"/>
            <a:ext cx="8000100" cy="225513"/>
            <a:chOff x="571950" y="426950"/>
            <a:chExt cx="8000100" cy="225513"/>
          </a:xfrm>
        </p:grpSpPr>
        <p:cxnSp>
          <p:nvCxnSpPr>
            <p:cNvPr id="326" name="Google Shape;326;p28"/>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327" name="Google Shape;327;p28"/>
            <p:cNvGrpSpPr/>
            <p:nvPr/>
          </p:nvGrpSpPr>
          <p:grpSpPr>
            <a:xfrm>
              <a:off x="7795650" y="426950"/>
              <a:ext cx="751350" cy="160500"/>
              <a:chOff x="7481600" y="464825"/>
              <a:chExt cx="751350" cy="160500"/>
            </a:xfrm>
          </p:grpSpPr>
          <p:sp>
            <p:nvSpPr>
              <p:cNvPr id="328" name="Google Shape;328;p28"/>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9" name="Google Shape;329;p28"/>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0" name="Google Shape;330;p28"/>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1" name="Shape 331"/>
        <p:cNvGrpSpPr/>
        <p:nvPr/>
      </p:nvGrpSpPr>
      <p:grpSpPr>
        <a:xfrm>
          <a:off x="0" y="0"/>
          <a:ext cx="0" cy="0"/>
          <a:chOff x="0" y="0"/>
          <a:chExt cx="0" cy="0"/>
        </a:xfrm>
      </p:grpSpPr>
      <p:sp>
        <p:nvSpPr>
          <p:cNvPr id="332" name="Google Shape;332;p29"/>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33" name="Google Shape;333;p29"/>
          <p:cNvGrpSpPr/>
          <p:nvPr/>
        </p:nvGrpSpPr>
        <p:grpSpPr>
          <a:xfrm>
            <a:off x="571950" y="426950"/>
            <a:ext cx="8000100" cy="225513"/>
            <a:chOff x="571950" y="426950"/>
            <a:chExt cx="8000100" cy="225513"/>
          </a:xfrm>
        </p:grpSpPr>
        <p:cxnSp>
          <p:nvCxnSpPr>
            <p:cNvPr id="334" name="Google Shape;334;p29"/>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335" name="Google Shape;335;p29"/>
            <p:cNvGrpSpPr/>
            <p:nvPr/>
          </p:nvGrpSpPr>
          <p:grpSpPr>
            <a:xfrm>
              <a:off x="7795650" y="426950"/>
              <a:ext cx="751350" cy="160500"/>
              <a:chOff x="7481600" y="464825"/>
              <a:chExt cx="751350" cy="160500"/>
            </a:xfrm>
          </p:grpSpPr>
          <p:sp>
            <p:nvSpPr>
              <p:cNvPr id="336" name="Google Shape;336;p29"/>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 name="Google Shape;337;p29"/>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 name="Google Shape;338;p29"/>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39" name="Shape 339"/>
        <p:cNvGrpSpPr/>
        <p:nvPr/>
      </p:nvGrpSpPr>
      <p:grpSpPr>
        <a:xfrm>
          <a:off x="0" y="0"/>
          <a:ext cx="0" cy="0"/>
          <a:chOff x="0" y="0"/>
          <a:chExt cx="0" cy="0"/>
        </a:xfrm>
      </p:grpSpPr>
      <p:sp>
        <p:nvSpPr>
          <p:cNvPr id="340" name="Google Shape;340;p30"/>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41" name="Google Shape;341;p30"/>
          <p:cNvGrpSpPr/>
          <p:nvPr/>
        </p:nvGrpSpPr>
        <p:grpSpPr>
          <a:xfrm>
            <a:off x="571950" y="426950"/>
            <a:ext cx="8000100" cy="225513"/>
            <a:chOff x="571950" y="426950"/>
            <a:chExt cx="8000100" cy="225513"/>
          </a:xfrm>
        </p:grpSpPr>
        <p:cxnSp>
          <p:nvCxnSpPr>
            <p:cNvPr id="342" name="Google Shape;342;p30"/>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343" name="Google Shape;343;p30"/>
            <p:cNvGrpSpPr/>
            <p:nvPr/>
          </p:nvGrpSpPr>
          <p:grpSpPr>
            <a:xfrm>
              <a:off x="571950" y="426950"/>
              <a:ext cx="751350" cy="160500"/>
              <a:chOff x="7481600" y="464825"/>
              <a:chExt cx="751350" cy="160500"/>
            </a:xfrm>
          </p:grpSpPr>
          <p:sp>
            <p:nvSpPr>
              <p:cNvPr id="344" name="Google Shape;344;p30"/>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 name="Google Shape;345;p30"/>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 name="Google Shape;346;p30"/>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 name="Google Shape;33;p4"/>
          <p:cNvSpPr txBox="1"/>
          <p:nvPr>
            <p:ph type="title"/>
          </p:nvPr>
        </p:nvSpPr>
        <p:spPr>
          <a:xfrm>
            <a:off x="720000" y="6524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4"/>
          <p:cNvSpPr txBox="1"/>
          <p:nvPr>
            <p:ph idx="1" type="body"/>
          </p:nvPr>
        </p:nvSpPr>
        <p:spPr>
          <a:xfrm>
            <a:off x="720000" y="1342063"/>
            <a:ext cx="7704000" cy="1229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2"/>
              </a:buClr>
              <a:buSzPts val="1400"/>
              <a:buFont typeface="Nunito Light"/>
              <a:buChar char="●"/>
              <a:defRPr/>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grpSp>
        <p:nvGrpSpPr>
          <p:cNvPr id="35" name="Google Shape;35;p4"/>
          <p:cNvGrpSpPr/>
          <p:nvPr/>
        </p:nvGrpSpPr>
        <p:grpSpPr>
          <a:xfrm>
            <a:off x="571950" y="426950"/>
            <a:ext cx="8000100" cy="225513"/>
            <a:chOff x="571950" y="426950"/>
            <a:chExt cx="8000100" cy="225513"/>
          </a:xfrm>
        </p:grpSpPr>
        <p:cxnSp>
          <p:nvCxnSpPr>
            <p:cNvPr id="36" name="Google Shape;36;p4"/>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37" name="Google Shape;37;p4"/>
            <p:cNvGrpSpPr/>
            <p:nvPr/>
          </p:nvGrpSpPr>
          <p:grpSpPr>
            <a:xfrm>
              <a:off x="7795650" y="426950"/>
              <a:ext cx="751350" cy="160500"/>
              <a:chOff x="7481600" y="464825"/>
              <a:chExt cx="751350" cy="160500"/>
            </a:xfrm>
          </p:grpSpPr>
          <p:sp>
            <p:nvSpPr>
              <p:cNvPr id="38" name="Google Shape;38;p4"/>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 name="Google Shape;39;p4"/>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 name="Google Shape;40;p4"/>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0" name="Shape 350"/>
        <p:cNvGrpSpPr/>
        <p:nvPr/>
      </p:nvGrpSpPr>
      <p:grpSpPr>
        <a:xfrm>
          <a:off x="0" y="0"/>
          <a:ext cx="0" cy="0"/>
          <a:chOff x="0" y="0"/>
          <a:chExt cx="0" cy="0"/>
        </a:xfrm>
      </p:grpSpPr>
      <p:sp>
        <p:nvSpPr>
          <p:cNvPr id="351" name="Google Shape;351;p32"/>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2" name="Google Shape;352;p32"/>
          <p:cNvSpPr txBox="1"/>
          <p:nvPr>
            <p:ph type="ctrTitle"/>
          </p:nvPr>
        </p:nvSpPr>
        <p:spPr>
          <a:xfrm>
            <a:off x="713225" y="1379325"/>
            <a:ext cx="5357100" cy="2880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4000"/>
              <a:buNone/>
              <a:defRPr sz="4000">
                <a:latin typeface="Red Hat Mono Medium"/>
                <a:ea typeface="Red Hat Mono Medium"/>
                <a:cs typeface="Red Hat Mono Medium"/>
                <a:sym typeface="Red Hat Mono Medium"/>
              </a:defRPr>
            </a:lvl1pPr>
            <a:lvl2pPr lvl="1" rtl="0" algn="ctr">
              <a:spcBef>
                <a:spcPts val="0"/>
              </a:spcBef>
              <a:spcAft>
                <a:spcPts val="0"/>
              </a:spcAft>
              <a:buClr>
                <a:srgbClr val="191919"/>
              </a:buClr>
              <a:buSzPts val="4000"/>
              <a:buNone/>
              <a:defRPr sz="4000">
                <a:solidFill>
                  <a:srgbClr val="191919"/>
                </a:solidFill>
              </a:defRPr>
            </a:lvl2pPr>
            <a:lvl3pPr lvl="2" rtl="0" algn="ctr">
              <a:spcBef>
                <a:spcPts val="0"/>
              </a:spcBef>
              <a:spcAft>
                <a:spcPts val="0"/>
              </a:spcAft>
              <a:buClr>
                <a:srgbClr val="191919"/>
              </a:buClr>
              <a:buSzPts val="4000"/>
              <a:buNone/>
              <a:defRPr sz="4000">
                <a:solidFill>
                  <a:srgbClr val="191919"/>
                </a:solidFill>
              </a:defRPr>
            </a:lvl3pPr>
            <a:lvl4pPr lvl="3" rtl="0" algn="ctr">
              <a:spcBef>
                <a:spcPts val="0"/>
              </a:spcBef>
              <a:spcAft>
                <a:spcPts val="0"/>
              </a:spcAft>
              <a:buClr>
                <a:srgbClr val="191919"/>
              </a:buClr>
              <a:buSzPts val="4000"/>
              <a:buNone/>
              <a:defRPr sz="4000">
                <a:solidFill>
                  <a:srgbClr val="191919"/>
                </a:solidFill>
              </a:defRPr>
            </a:lvl4pPr>
            <a:lvl5pPr lvl="4" rtl="0" algn="ctr">
              <a:spcBef>
                <a:spcPts val="0"/>
              </a:spcBef>
              <a:spcAft>
                <a:spcPts val="0"/>
              </a:spcAft>
              <a:buClr>
                <a:srgbClr val="191919"/>
              </a:buClr>
              <a:buSzPts val="4000"/>
              <a:buNone/>
              <a:defRPr sz="4000">
                <a:solidFill>
                  <a:srgbClr val="191919"/>
                </a:solidFill>
              </a:defRPr>
            </a:lvl5pPr>
            <a:lvl6pPr lvl="5" rtl="0" algn="ctr">
              <a:spcBef>
                <a:spcPts val="0"/>
              </a:spcBef>
              <a:spcAft>
                <a:spcPts val="0"/>
              </a:spcAft>
              <a:buClr>
                <a:srgbClr val="191919"/>
              </a:buClr>
              <a:buSzPts val="4000"/>
              <a:buNone/>
              <a:defRPr sz="4000">
                <a:solidFill>
                  <a:srgbClr val="191919"/>
                </a:solidFill>
              </a:defRPr>
            </a:lvl6pPr>
            <a:lvl7pPr lvl="6" rtl="0" algn="ctr">
              <a:spcBef>
                <a:spcPts val="0"/>
              </a:spcBef>
              <a:spcAft>
                <a:spcPts val="0"/>
              </a:spcAft>
              <a:buClr>
                <a:srgbClr val="191919"/>
              </a:buClr>
              <a:buSzPts val="4000"/>
              <a:buNone/>
              <a:defRPr sz="4000">
                <a:solidFill>
                  <a:srgbClr val="191919"/>
                </a:solidFill>
              </a:defRPr>
            </a:lvl7pPr>
            <a:lvl8pPr lvl="7" rtl="0" algn="ctr">
              <a:spcBef>
                <a:spcPts val="0"/>
              </a:spcBef>
              <a:spcAft>
                <a:spcPts val="0"/>
              </a:spcAft>
              <a:buClr>
                <a:srgbClr val="191919"/>
              </a:buClr>
              <a:buSzPts val="4000"/>
              <a:buNone/>
              <a:defRPr sz="4000">
                <a:solidFill>
                  <a:srgbClr val="191919"/>
                </a:solidFill>
              </a:defRPr>
            </a:lvl8pPr>
            <a:lvl9pPr lvl="8" rtl="0" algn="ctr">
              <a:spcBef>
                <a:spcPts val="0"/>
              </a:spcBef>
              <a:spcAft>
                <a:spcPts val="0"/>
              </a:spcAft>
              <a:buClr>
                <a:srgbClr val="191919"/>
              </a:buClr>
              <a:buSzPts val="4000"/>
              <a:buNone/>
              <a:defRPr sz="4000">
                <a:solidFill>
                  <a:srgbClr val="191919"/>
                </a:solidFill>
              </a:defRPr>
            </a:lvl9pPr>
          </a:lstStyle>
          <a:p/>
        </p:txBody>
      </p:sp>
      <p:sp>
        <p:nvSpPr>
          <p:cNvPr id="353" name="Google Shape;353;p32"/>
          <p:cNvSpPr txBox="1"/>
          <p:nvPr>
            <p:ph idx="1" type="subTitle"/>
          </p:nvPr>
        </p:nvSpPr>
        <p:spPr>
          <a:xfrm>
            <a:off x="6301375" y="3531597"/>
            <a:ext cx="2060100" cy="691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1600"/>
              <a:buNone/>
              <a:defRPr sz="1600">
                <a:solidFill>
                  <a:schemeClr val="dk1"/>
                </a:solidFill>
              </a:defRPr>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grpSp>
        <p:nvGrpSpPr>
          <p:cNvPr id="354" name="Google Shape;354;p32"/>
          <p:cNvGrpSpPr/>
          <p:nvPr/>
        </p:nvGrpSpPr>
        <p:grpSpPr>
          <a:xfrm>
            <a:off x="571950" y="426950"/>
            <a:ext cx="8000100" cy="4064088"/>
            <a:chOff x="571950" y="426950"/>
            <a:chExt cx="8000100" cy="4064088"/>
          </a:xfrm>
        </p:grpSpPr>
        <p:grpSp>
          <p:nvGrpSpPr>
            <p:cNvPr id="355" name="Google Shape;355;p32"/>
            <p:cNvGrpSpPr/>
            <p:nvPr/>
          </p:nvGrpSpPr>
          <p:grpSpPr>
            <a:xfrm>
              <a:off x="7795650" y="426950"/>
              <a:ext cx="751350" cy="160500"/>
              <a:chOff x="7481600" y="464825"/>
              <a:chExt cx="751350" cy="160500"/>
            </a:xfrm>
          </p:grpSpPr>
          <p:sp>
            <p:nvSpPr>
              <p:cNvPr id="356" name="Google Shape;356;p32"/>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7" name="Google Shape;357;p32"/>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8" name="Google Shape;358;p32"/>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59" name="Google Shape;359;p32"/>
            <p:cNvGrpSpPr/>
            <p:nvPr/>
          </p:nvGrpSpPr>
          <p:grpSpPr>
            <a:xfrm>
              <a:off x="571950" y="652463"/>
              <a:ext cx="8000100" cy="3838575"/>
              <a:chOff x="571950" y="652463"/>
              <a:chExt cx="8000100" cy="3838575"/>
            </a:xfrm>
          </p:grpSpPr>
          <p:cxnSp>
            <p:nvCxnSpPr>
              <p:cNvPr id="360" name="Google Shape;360;p32"/>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361" name="Google Shape;361;p32"/>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2" name="Shape 362"/>
        <p:cNvGrpSpPr/>
        <p:nvPr/>
      </p:nvGrpSpPr>
      <p:grpSpPr>
        <a:xfrm>
          <a:off x="0" y="0"/>
          <a:ext cx="0" cy="0"/>
          <a:chOff x="0" y="0"/>
          <a:chExt cx="0" cy="0"/>
        </a:xfrm>
      </p:grpSpPr>
      <p:sp>
        <p:nvSpPr>
          <p:cNvPr id="363" name="Google Shape;363;p33"/>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4" name="Google Shape;364;p33"/>
          <p:cNvSpPr txBox="1"/>
          <p:nvPr>
            <p:ph type="title"/>
          </p:nvPr>
        </p:nvSpPr>
        <p:spPr>
          <a:xfrm>
            <a:off x="2911800" y="2955500"/>
            <a:ext cx="4972500" cy="9159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65" name="Google Shape;365;p33"/>
          <p:cNvSpPr txBox="1"/>
          <p:nvPr>
            <p:ph hasCustomPrompt="1" idx="2" type="title"/>
          </p:nvPr>
        </p:nvSpPr>
        <p:spPr>
          <a:xfrm>
            <a:off x="1259700" y="1487150"/>
            <a:ext cx="1652100" cy="74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atin typeface="Red Hat Mono Medium"/>
                <a:ea typeface="Red Hat Mono Medium"/>
                <a:cs typeface="Red Hat Mono Medium"/>
                <a:sym typeface="Red Hat Mono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66" name="Google Shape;366;p33"/>
          <p:cNvSpPr txBox="1"/>
          <p:nvPr>
            <p:ph idx="1" type="subTitle"/>
          </p:nvPr>
        </p:nvSpPr>
        <p:spPr>
          <a:xfrm>
            <a:off x="2911800" y="3947000"/>
            <a:ext cx="4972500" cy="375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sz="1600"/>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grpSp>
        <p:nvGrpSpPr>
          <p:cNvPr id="367" name="Google Shape;367;p33"/>
          <p:cNvGrpSpPr/>
          <p:nvPr/>
        </p:nvGrpSpPr>
        <p:grpSpPr>
          <a:xfrm>
            <a:off x="571950" y="426950"/>
            <a:ext cx="8000100" cy="225513"/>
            <a:chOff x="571950" y="426950"/>
            <a:chExt cx="8000100" cy="225513"/>
          </a:xfrm>
        </p:grpSpPr>
        <p:cxnSp>
          <p:nvCxnSpPr>
            <p:cNvPr id="368" name="Google Shape;368;p33"/>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369" name="Google Shape;369;p33"/>
            <p:cNvGrpSpPr/>
            <p:nvPr/>
          </p:nvGrpSpPr>
          <p:grpSpPr>
            <a:xfrm>
              <a:off x="7795650" y="426950"/>
              <a:ext cx="751350" cy="160500"/>
              <a:chOff x="7481600" y="464825"/>
              <a:chExt cx="751350" cy="160500"/>
            </a:xfrm>
          </p:grpSpPr>
          <p:sp>
            <p:nvSpPr>
              <p:cNvPr id="370" name="Google Shape;370;p33"/>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1" name="Google Shape;371;p33"/>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2" name="Google Shape;372;p33"/>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3" name="Shape 373"/>
        <p:cNvGrpSpPr/>
        <p:nvPr/>
      </p:nvGrpSpPr>
      <p:grpSpPr>
        <a:xfrm>
          <a:off x="0" y="0"/>
          <a:ext cx="0" cy="0"/>
          <a:chOff x="0" y="0"/>
          <a:chExt cx="0" cy="0"/>
        </a:xfrm>
      </p:grpSpPr>
      <p:sp>
        <p:nvSpPr>
          <p:cNvPr id="374" name="Google Shape;374;p34"/>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5" name="Google Shape;375;p34"/>
          <p:cNvSpPr txBox="1"/>
          <p:nvPr>
            <p:ph type="title"/>
          </p:nvPr>
        </p:nvSpPr>
        <p:spPr>
          <a:xfrm>
            <a:off x="720000" y="6524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6" name="Google Shape;376;p34"/>
          <p:cNvSpPr txBox="1"/>
          <p:nvPr>
            <p:ph idx="1" type="body"/>
          </p:nvPr>
        </p:nvSpPr>
        <p:spPr>
          <a:xfrm>
            <a:off x="720000" y="1342063"/>
            <a:ext cx="7704000" cy="1229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2"/>
              </a:buClr>
              <a:buSzPts val="1400"/>
              <a:buFont typeface="Nunito Light"/>
              <a:buChar char="●"/>
              <a:defRPr/>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grpSp>
        <p:nvGrpSpPr>
          <p:cNvPr id="377" name="Google Shape;377;p34"/>
          <p:cNvGrpSpPr/>
          <p:nvPr/>
        </p:nvGrpSpPr>
        <p:grpSpPr>
          <a:xfrm>
            <a:off x="571950" y="426950"/>
            <a:ext cx="8000100" cy="225513"/>
            <a:chOff x="571950" y="426950"/>
            <a:chExt cx="8000100" cy="225513"/>
          </a:xfrm>
        </p:grpSpPr>
        <p:cxnSp>
          <p:nvCxnSpPr>
            <p:cNvPr id="378" name="Google Shape;378;p34"/>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379" name="Google Shape;379;p34"/>
            <p:cNvGrpSpPr/>
            <p:nvPr/>
          </p:nvGrpSpPr>
          <p:grpSpPr>
            <a:xfrm>
              <a:off x="7795650" y="426950"/>
              <a:ext cx="751350" cy="160500"/>
              <a:chOff x="7481600" y="464825"/>
              <a:chExt cx="751350" cy="160500"/>
            </a:xfrm>
          </p:grpSpPr>
          <p:sp>
            <p:nvSpPr>
              <p:cNvPr id="380" name="Google Shape;380;p34"/>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1" name="Google Shape;381;p34"/>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2" name="Google Shape;382;p34"/>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3" name="Shape 383"/>
        <p:cNvGrpSpPr/>
        <p:nvPr/>
      </p:nvGrpSpPr>
      <p:grpSpPr>
        <a:xfrm>
          <a:off x="0" y="0"/>
          <a:ext cx="0" cy="0"/>
          <a:chOff x="0" y="0"/>
          <a:chExt cx="0" cy="0"/>
        </a:xfrm>
      </p:grpSpPr>
      <p:sp>
        <p:nvSpPr>
          <p:cNvPr id="384" name="Google Shape;384;p35"/>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5" name="Google Shape;385;p35"/>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35"/>
          <p:cNvSpPr txBox="1"/>
          <p:nvPr>
            <p:ph idx="1" type="subTitle"/>
          </p:nvPr>
        </p:nvSpPr>
        <p:spPr>
          <a:xfrm>
            <a:off x="5023407" y="3654600"/>
            <a:ext cx="2978700" cy="548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87" name="Google Shape;387;p35"/>
          <p:cNvSpPr txBox="1"/>
          <p:nvPr>
            <p:ph idx="2" type="subTitle"/>
          </p:nvPr>
        </p:nvSpPr>
        <p:spPr>
          <a:xfrm>
            <a:off x="1141908" y="3654600"/>
            <a:ext cx="2978700" cy="548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88" name="Google Shape;388;p35"/>
          <p:cNvSpPr txBox="1"/>
          <p:nvPr>
            <p:ph idx="3" type="subTitle"/>
          </p:nvPr>
        </p:nvSpPr>
        <p:spPr>
          <a:xfrm>
            <a:off x="5023407" y="3273600"/>
            <a:ext cx="2978700" cy="457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389" name="Google Shape;389;p35"/>
          <p:cNvSpPr txBox="1"/>
          <p:nvPr>
            <p:ph idx="4" type="subTitle"/>
          </p:nvPr>
        </p:nvSpPr>
        <p:spPr>
          <a:xfrm>
            <a:off x="1141908" y="3273600"/>
            <a:ext cx="2978700" cy="457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grpSp>
        <p:nvGrpSpPr>
          <p:cNvPr id="390" name="Google Shape;390;p35"/>
          <p:cNvGrpSpPr/>
          <p:nvPr/>
        </p:nvGrpSpPr>
        <p:grpSpPr>
          <a:xfrm>
            <a:off x="571950" y="426950"/>
            <a:ext cx="8000100" cy="4064088"/>
            <a:chOff x="571950" y="426950"/>
            <a:chExt cx="8000100" cy="4064088"/>
          </a:xfrm>
        </p:grpSpPr>
        <p:grpSp>
          <p:nvGrpSpPr>
            <p:cNvPr id="391" name="Google Shape;391;p35"/>
            <p:cNvGrpSpPr/>
            <p:nvPr/>
          </p:nvGrpSpPr>
          <p:grpSpPr>
            <a:xfrm>
              <a:off x="7795650" y="426950"/>
              <a:ext cx="751350" cy="160500"/>
              <a:chOff x="7481600" y="464825"/>
              <a:chExt cx="751350" cy="160500"/>
            </a:xfrm>
          </p:grpSpPr>
          <p:sp>
            <p:nvSpPr>
              <p:cNvPr id="392" name="Google Shape;392;p35"/>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3" name="Google Shape;393;p35"/>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4" name="Google Shape;394;p35"/>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95" name="Google Shape;395;p35"/>
            <p:cNvGrpSpPr/>
            <p:nvPr/>
          </p:nvGrpSpPr>
          <p:grpSpPr>
            <a:xfrm>
              <a:off x="571950" y="652463"/>
              <a:ext cx="8000100" cy="3838575"/>
              <a:chOff x="571950" y="652463"/>
              <a:chExt cx="8000100" cy="3838575"/>
            </a:xfrm>
          </p:grpSpPr>
          <p:cxnSp>
            <p:nvCxnSpPr>
              <p:cNvPr id="396" name="Google Shape;396;p35"/>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397" name="Google Shape;397;p35"/>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8" name="Shape 398"/>
        <p:cNvGrpSpPr/>
        <p:nvPr/>
      </p:nvGrpSpPr>
      <p:grpSpPr>
        <a:xfrm>
          <a:off x="0" y="0"/>
          <a:ext cx="0" cy="0"/>
          <a:chOff x="0" y="0"/>
          <a:chExt cx="0" cy="0"/>
        </a:xfrm>
      </p:grpSpPr>
      <p:sp>
        <p:nvSpPr>
          <p:cNvPr id="399" name="Google Shape;399;p36"/>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0" name="Google Shape;400;p36"/>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01" name="Google Shape;401;p36"/>
          <p:cNvGrpSpPr/>
          <p:nvPr/>
        </p:nvGrpSpPr>
        <p:grpSpPr>
          <a:xfrm>
            <a:off x="571950" y="426950"/>
            <a:ext cx="8000100" cy="225513"/>
            <a:chOff x="571950" y="426950"/>
            <a:chExt cx="8000100" cy="225513"/>
          </a:xfrm>
        </p:grpSpPr>
        <p:cxnSp>
          <p:nvCxnSpPr>
            <p:cNvPr id="402" name="Google Shape;402;p36"/>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403" name="Google Shape;403;p36"/>
            <p:cNvGrpSpPr/>
            <p:nvPr/>
          </p:nvGrpSpPr>
          <p:grpSpPr>
            <a:xfrm>
              <a:off x="7795650" y="426950"/>
              <a:ext cx="751350" cy="160500"/>
              <a:chOff x="7481600" y="464825"/>
              <a:chExt cx="751350" cy="160500"/>
            </a:xfrm>
          </p:grpSpPr>
          <p:sp>
            <p:nvSpPr>
              <p:cNvPr id="404" name="Google Shape;404;p36"/>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5" name="Google Shape;405;p36"/>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6" name="Google Shape;406;p36"/>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7" name="Shape 407"/>
        <p:cNvGrpSpPr/>
        <p:nvPr/>
      </p:nvGrpSpPr>
      <p:grpSpPr>
        <a:xfrm>
          <a:off x="0" y="0"/>
          <a:ext cx="0" cy="0"/>
          <a:chOff x="0" y="0"/>
          <a:chExt cx="0" cy="0"/>
        </a:xfrm>
      </p:grpSpPr>
      <p:sp>
        <p:nvSpPr>
          <p:cNvPr id="408" name="Google Shape;408;p37"/>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9" name="Google Shape;409;p37"/>
          <p:cNvGrpSpPr/>
          <p:nvPr/>
        </p:nvGrpSpPr>
        <p:grpSpPr>
          <a:xfrm>
            <a:off x="571950" y="426950"/>
            <a:ext cx="8000100" cy="225513"/>
            <a:chOff x="571950" y="426950"/>
            <a:chExt cx="8000100" cy="225513"/>
          </a:xfrm>
        </p:grpSpPr>
        <p:cxnSp>
          <p:nvCxnSpPr>
            <p:cNvPr id="410" name="Google Shape;410;p37"/>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411" name="Google Shape;411;p37"/>
            <p:cNvGrpSpPr/>
            <p:nvPr/>
          </p:nvGrpSpPr>
          <p:grpSpPr>
            <a:xfrm>
              <a:off x="7795650" y="426950"/>
              <a:ext cx="751350" cy="160500"/>
              <a:chOff x="7481600" y="464825"/>
              <a:chExt cx="751350" cy="160500"/>
            </a:xfrm>
          </p:grpSpPr>
          <p:sp>
            <p:nvSpPr>
              <p:cNvPr id="412" name="Google Shape;412;p37"/>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3" name="Google Shape;413;p37"/>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4" name="Google Shape;414;p37"/>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415" name="Google Shape;415;p37"/>
          <p:cNvSpPr txBox="1"/>
          <p:nvPr>
            <p:ph type="title"/>
          </p:nvPr>
        </p:nvSpPr>
        <p:spPr>
          <a:xfrm>
            <a:off x="716550" y="65210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6" name="Google Shape;416;p37"/>
          <p:cNvSpPr txBox="1"/>
          <p:nvPr>
            <p:ph idx="1" type="subTitle"/>
          </p:nvPr>
        </p:nvSpPr>
        <p:spPr>
          <a:xfrm>
            <a:off x="2424600" y="1700300"/>
            <a:ext cx="4294800" cy="22983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Clr>
                <a:schemeClr val="lt2"/>
              </a:buClr>
              <a:buSzPts val="1600"/>
              <a:buFont typeface="Fira Sans Light"/>
              <a:buChar char="●"/>
              <a:defRPr/>
            </a:lvl1pPr>
            <a:lvl2pPr lvl="1" rtl="0" algn="ctr">
              <a:lnSpc>
                <a:spcPct val="115000"/>
              </a:lnSpc>
              <a:spcBef>
                <a:spcPts val="0"/>
              </a:spcBef>
              <a:spcAft>
                <a:spcPts val="0"/>
              </a:spcAft>
              <a:buClr>
                <a:srgbClr val="E76A28"/>
              </a:buClr>
              <a:buSzPts val="1600"/>
              <a:buFont typeface="Nunito Light"/>
              <a:buChar char="○"/>
              <a:defRPr/>
            </a:lvl2pPr>
            <a:lvl3pPr lvl="2" rtl="0" algn="ctr">
              <a:lnSpc>
                <a:spcPct val="115000"/>
              </a:lnSpc>
              <a:spcBef>
                <a:spcPts val="0"/>
              </a:spcBef>
              <a:spcAft>
                <a:spcPts val="0"/>
              </a:spcAft>
              <a:buClr>
                <a:srgbClr val="E76A28"/>
              </a:buClr>
              <a:buSzPts val="1500"/>
              <a:buFont typeface="Nunito Light"/>
              <a:buChar char="■"/>
              <a:defRPr/>
            </a:lvl3pPr>
            <a:lvl4pPr lvl="3" rtl="0" algn="ctr">
              <a:lnSpc>
                <a:spcPct val="115000"/>
              </a:lnSpc>
              <a:spcBef>
                <a:spcPts val="0"/>
              </a:spcBef>
              <a:spcAft>
                <a:spcPts val="0"/>
              </a:spcAft>
              <a:buClr>
                <a:srgbClr val="E76A28"/>
              </a:buClr>
              <a:buSzPts val="1500"/>
              <a:buFont typeface="Nunito Light"/>
              <a:buChar char="●"/>
              <a:defRPr/>
            </a:lvl4pPr>
            <a:lvl5pPr lvl="4" rtl="0" algn="ctr">
              <a:lnSpc>
                <a:spcPct val="115000"/>
              </a:lnSpc>
              <a:spcBef>
                <a:spcPts val="0"/>
              </a:spcBef>
              <a:spcAft>
                <a:spcPts val="0"/>
              </a:spcAft>
              <a:buClr>
                <a:srgbClr val="E76A28"/>
              </a:buClr>
              <a:buSzPts val="1400"/>
              <a:buFont typeface="Nunito Light"/>
              <a:buChar char="○"/>
              <a:defRPr/>
            </a:lvl5pPr>
            <a:lvl6pPr lvl="5" rtl="0" algn="ctr">
              <a:lnSpc>
                <a:spcPct val="115000"/>
              </a:lnSpc>
              <a:spcBef>
                <a:spcPts val="0"/>
              </a:spcBef>
              <a:spcAft>
                <a:spcPts val="0"/>
              </a:spcAft>
              <a:buClr>
                <a:srgbClr val="999999"/>
              </a:buClr>
              <a:buSzPts val="1400"/>
              <a:buFont typeface="Nunito Light"/>
              <a:buChar char="■"/>
              <a:defRPr/>
            </a:lvl6pPr>
            <a:lvl7pPr lvl="6" rtl="0" algn="ctr">
              <a:lnSpc>
                <a:spcPct val="115000"/>
              </a:lnSpc>
              <a:spcBef>
                <a:spcPts val="0"/>
              </a:spcBef>
              <a:spcAft>
                <a:spcPts val="0"/>
              </a:spcAft>
              <a:buClr>
                <a:srgbClr val="999999"/>
              </a:buClr>
              <a:buSzPts val="1300"/>
              <a:buFont typeface="Nunito Light"/>
              <a:buChar char="●"/>
              <a:defRPr/>
            </a:lvl7pPr>
            <a:lvl8pPr lvl="7" rtl="0" algn="ctr">
              <a:lnSpc>
                <a:spcPct val="115000"/>
              </a:lnSpc>
              <a:spcBef>
                <a:spcPts val="0"/>
              </a:spcBef>
              <a:spcAft>
                <a:spcPts val="0"/>
              </a:spcAft>
              <a:buClr>
                <a:srgbClr val="999999"/>
              </a:buClr>
              <a:buSzPts val="1300"/>
              <a:buFont typeface="Nunito Light"/>
              <a:buChar char="○"/>
              <a:defRPr/>
            </a:lvl8pPr>
            <a:lvl9pPr lvl="8" rtl="0" algn="ctr">
              <a:lnSpc>
                <a:spcPct val="115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7" name="Shape 417"/>
        <p:cNvGrpSpPr/>
        <p:nvPr/>
      </p:nvGrpSpPr>
      <p:grpSpPr>
        <a:xfrm>
          <a:off x="0" y="0"/>
          <a:ext cx="0" cy="0"/>
          <a:chOff x="0" y="0"/>
          <a:chExt cx="0" cy="0"/>
        </a:xfrm>
      </p:grpSpPr>
      <p:sp>
        <p:nvSpPr>
          <p:cNvPr id="418" name="Google Shape;418;p38"/>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19" name="Google Shape;419;p38"/>
          <p:cNvGrpSpPr/>
          <p:nvPr/>
        </p:nvGrpSpPr>
        <p:grpSpPr>
          <a:xfrm>
            <a:off x="571950" y="426950"/>
            <a:ext cx="8000100" cy="4064088"/>
            <a:chOff x="571950" y="426950"/>
            <a:chExt cx="8000100" cy="4064088"/>
          </a:xfrm>
        </p:grpSpPr>
        <p:grpSp>
          <p:nvGrpSpPr>
            <p:cNvPr id="420" name="Google Shape;420;p38"/>
            <p:cNvGrpSpPr/>
            <p:nvPr/>
          </p:nvGrpSpPr>
          <p:grpSpPr>
            <a:xfrm>
              <a:off x="7795650" y="426950"/>
              <a:ext cx="751350" cy="160500"/>
              <a:chOff x="7481600" y="464825"/>
              <a:chExt cx="751350" cy="160500"/>
            </a:xfrm>
          </p:grpSpPr>
          <p:sp>
            <p:nvSpPr>
              <p:cNvPr id="421" name="Google Shape;421;p38"/>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2" name="Google Shape;422;p38"/>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3" name="Google Shape;423;p38"/>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24" name="Google Shape;424;p38"/>
            <p:cNvGrpSpPr/>
            <p:nvPr/>
          </p:nvGrpSpPr>
          <p:grpSpPr>
            <a:xfrm>
              <a:off x="571950" y="652463"/>
              <a:ext cx="8000100" cy="3838575"/>
              <a:chOff x="571950" y="652463"/>
              <a:chExt cx="8000100" cy="3838575"/>
            </a:xfrm>
          </p:grpSpPr>
          <p:cxnSp>
            <p:nvCxnSpPr>
              <p:cNvPr id="425" name="Google Shape;425;p38"/>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426" name="Google Shape;426;p38"/>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
        <p:nvSpPr>
          <p:cNvPr id="427" name="Google Shape;427;p38"/>
          <p:cNvSpPr txBox="1"/>
          <p:nvPr>
            <p:ph type="title"/>
          </p:nvPr>
        </p:nvSpPr>
        <p:spPr>
          <a:xfrm>
            <a:off x="713325" y="1992838"/>
            <a:ext cx="7717500" cy="115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6000"/>
              <a:buFont typeface="Red Hat Mono Medium"/>
              <a:buNone/>
              <a:defRPr sz="6000">
                <a:latin typeface="Red Hat Mono Medium"/>
                <a:ea typeface="Red Hat Mono Medium"/>
                <a:cs typeface="Red Hat Mono Medium"/>
                <a:sym typeface="Red Hat Mono Medium"/>
              </a:defRPr>
            </a:lvl2pPr>
            <a:lvl3pPr lvl="2" rtl="0">
              <a:spcBef>
                <a:spcPts val="0"/>
              </a:spcBef>
              <a:spcAft>
                <a:spcPts val="0"/>
              </a:spcAft>
              <a:buSzPts val="6000"/>
              <a:buFont typeface="Red Hat Mono Medium"/>
              <a:buNone/>
              <a:defRPr sz="6000">
                <a:latin typeface="Red Hat Mono Medium"/>
                <a:ea typeface="Red Hat Mono Medium"/>
                <a:cs typeface="Red Hat Mono Medium"/>
                <a:sym typeface="Red Hat Mono Medium"/>
              </a:defRPr>
            </a:lvl3pPr>
            <a:lvl4pPr lvl="3" rtl="0">
              <a:spcBef>
                <a:spcPts val="0"/>
              </a:spcBef>
              <a:spcAft>
                <a:spcPts val="0"/>
              </a:spcAft>
              <a:buSzPts val="6000"/>
              <a:buFont typeface="Red Hat Mono Medium"/>
              <a:buNone/>
              <a:defRPr sz="6000">
                <a:latin typeface="Red Hat Mono Medium"/>
                <a:ea typeface="Red Hat Mono Medium"/>
                <a:cs typeface="Red Hat Mono Medium"/>
                <a:sym typeface="Red Hat Mono Medium"/>
              </a:defRPr>
            </a:lvl4pPr>
            <a:lvl5pPr lvl="4" rtl="0">
              <a:spcBef>
                <a:spcPts val="0"/>
              </a:spcBef>
              <a:spcAft>
                <a:spcPts val="0"/>
              </a:spcAft>
              <a:buSzPts val="6000"/>
              <a:buFont typeface="Red Hat Mono Medium"/>
              <a:buNone/>
              <a:defRPr sz="6000">
                <a:latin typeface="Red Hat Mono Medium"/>
                <a:ea typeface="Red Hat Mono Medium"/>
                <a:cs typeface="Red Hat Mono Medium"/>
                <a:sym typeface="Red Hat Mono Medium"/>
              </a:defRPr>
            </a:lvl5pPr>
            <a:lvl6pPr lvl="5" rtl="0">
              <a:spcBef>
                <a:spcPts val="0"/>
              </a:spcBef>
              <a:spcAft>
                <a:spcPts val="0"/>
              </a:spcAft>
              <a:buSzPts val="6000"/>
              <a:buFont typeface="Red Hat Mono Medium"/>
              <a:buNone/>
              <a:defRPr sz="6000">
                <a:latin typeface="Red Hat Mono Medium"/>
                <a:ea typeface="Red Hat Mono Medium"/>
                <a:cs typeface="Red Hat Mono Medium"/>
                <a:sym typeface="Red Hat Mono Medium"/>
              </a:defRPr>
            </a:lvl6pPr>
            <a:lvl7pPr lvl="6" rtl="0">
              <a:spcBef>
                <a:spcPts val="0"/>
              </a:spcBef>
              <a:spcAft>
                <a:spcPts val="0"/>
              </a:spcAft>
              <a:buSzPts val="6000"/>
              <a:buFont typeface="Red Hat Mono Medium"/>
              <a:buNone/>
              <a:defRPr sz="6000">
                <a:latin typeface="Red Hat Mono Medium"/>
                <a:ea typeface="Red Hat Mono Medium"/>
                <a:cs typeface="Red Hat Mono Medium"/>
                <a:sym typeface="Red Hat Mono Medium"/>
              </a:defRPr>
            </a:lvl7pPr>
            <a:lvl8pPr lvl="7" rtl="0">
              <a:spcBef>
                <a:spcPts val="0"/>
              </a:spcBef>
              <a:spcAft>
                <a:spcPts val="0"/>
              </a:spcAft>
              <a:buSzPts val="6000"/>
              <a:buFont typeface="Red Hat Mono Medium"/>
              <a:buNone/>
              <a:defRPr sz="6000">
                <a:latin typeface="Red Hat Mono Medium"/>
                <a:ea typeface="Red Hat Mono Medium"/>
                <a:cs typeface="Red Hat Mono Medium"/>
                <a:sym typeface="Red Hat Mono Medium"/>
              </a:defRPr>
            </a:lvl8pPr>
            <a:lvl9pPr lvl="8" rtl="0">
              <a:spcBef>
                <a:spcPts val="0"/>
              </a:spcBef>
              <a:spcAft>
                <a:spcPts val="0"/>
              </a:spcAft>
              <a:buSzPts val="6000"/>
              <a:buFont typeface="Red Hat Mono Medium"/>
              <a:buNone/>
              <a:defRPr sz="6000">
                <a:latin typeface="Red Hat Mono Medium"/>
                <a:ea typeface="Red Hat Mono Medium"/>
                <a:cs typeface="Red Hat Mono Medium"/>
                <a:sym typeface="Red Hat Mono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8" name="Shape 428"/>
        <p:cNvGrpSpPr/>
        <p:nvPr/>
      </p:nvGrpSpPr>
      <p:grpSpPr>
        <a:xfrm>
          <a:off x="0" y="0"/>
          <a:ext cx="0" cy="0"/>
          <a:chOff x="0" y="0"/>
          <a:chExt cx="0" cy="0"/>
        </a:xfrm>
      </p:grpSpPr>
      <p:sp>
        <p:nvSpPr>
          <p:cNvPr id="429" name="Google Shape;429;p39"/>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30" name="Google Shape;430;p39"/>
          <p:cNvGrpSpPr/>
          <p:nvPr/>
        </p:nvGrpSpPr>
        <p:grpSpPr>
          <a:xfrm>
            <a:off x="571950" y="426950"/>
            <a:ext cx="8000100" cy="4064088"/>
            <a:chOff x="571950" y="426950"/>
            <a:chExt cx="8000100" cy="4064088"/>
          </a:xfrm>
        </p:grpSpPr>
        <p:grpSp>
          <p:nvGrpSpPr>
            <p:cNvPr id="431" name="Google Shape;431;p39"/>
            <p:cNvGrpSpPr/>
            <p:nvPr/>
          </p:nvGrpSpPr>
          <p:grpSpPr>
            <a:xfrm>
              <a:off x="7795650" y="426950"/>
              <a:ext cx="751350" cy="160500"/>
              <a:chOff x="7481600" y="464825"/>
              <a:chExt cx="751350" cy="160500"/>
            </a:xfrm>
          </p:grpSpPr>
          <p:sp>
            <p:nvSpPr>
              <p:cNvPr id="432" name="Google Shape;432;p39"/>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3" name="Google Shape;433;p39"/>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4" name="Google Shape;434;p39"/>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35" name="Google Shape;435;p39"/>
            <p:cNvGrpSpPr/>
            <p:nvPr/>
          </p:nvGrpSpPr>
          <p:grpSpPr>
            <a:xfrm>
              <a:off x="571950" y="652463"/>
              <a:ext cx="8000100" cy="3838575"/>
              <a:chOff x="571950" y="652463"/>
              <a:chExt cx="8000100" cy="3838575"/>
            </a:xfrm>
          </p:grpSpPr>
          <p:cxnSp>
            <p:nvCxnSpPr>
              <p:cNvPr id="436" name="Google Shape;436;p39"/>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437" name="Google Shape;437;p39"/>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
        <p:nvSpPr>
          <p:cNvPr id="438" name="Google Shape;438;p39"/>
          <p:cNvSpPr txBox="1"/>
          <p:nvPr>
            <p:ph type="title"/>
          </p:nvPr>
        </p:nvSpPr>
        <p:spPr>
          <a:xfrm>
            <a:off x="713350" y="3005863"/>
            <a:ext cx="3096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6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9" name="Google Shape;439;p39"/>
          <p:cNvSpPr txBox="1"/>
          <p:nvPr>
            <p:ph idx="1" type="subTitle"/>
          </p:nvPr>
        </p:nvSpPr>
        <p:spPr>
          <a:xfrm>
            <a:off x="3264100" y="1110050"/>
            <a:ext cx="4803600" cy="67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0" name="Shape 440"/>
        <p:cNvGrpSpPr/>
        <p:nvPr/>
      </p:nvGrpSpPr>
      <p:grpSpPr>
        <a:xfrm>
          <a:off x="0" y="0"/>
          <a:ext cx="0" cy="0"/>
          <a:chOff x="0" y="0"/>
          <a:chExt cx="0" cy="0"/>
        </a:xfrm>
      </p:grpSpPr>
      <p:sp>
        <p:nvSpPr>
          <p:cNvPr id="441" name="Google Shape;441;p40"/>
          <p:cNvSpPr/>
          <p:nvPr>
            <p:ph idx="2" type="pic"/>
          </p:nvPr>
        </p:nvSpPr>
        <p:spPr>
          <a:xfrm>
            <a:off x="-25" y="-13725"/>
            <a:ext cx="9144000" cy="5157300"/>
          </a:xfrm>
          <a:prstGeom prst="rect">
            <a:avLst/>
          </a:prstGeom>
          <a:noFill/>
          <a:ln>
            <a:noFill/>
          </a:ln>
        </p:spPr>
      </p:sp>
      <p:sp>
        <p:nvSpPr>
          <p:cNvPr id="442" name="Google Shape;442;p40"/>
          <p:cNvSpPr txBox="1"/>
          <p:nvPr>
            <p:ph type="title"/>
          </p:nvPr>
        </p:nvSpPr>
        <p:spPr>
          <a:xfrm>
            <a:off x="713225" y="539500"/>
            <a:ext cx="3974100" cy="857400"/>
          </a:xfrm>
          <a:prstGeom prst="rect">
            <a:avLst/>
          </a:prstGeom>
          <a:solidFill>
            <a:schemeClr val="lt1"/>
          </a:solidFill>
          <a:effectLst>
            <a:outerShdw blurRad="142875" rotWithShape="0" algn="bl">
              <a:schemeClr val="dk1">
                <a:alpha val="20000"/>
              </a:schemeClr>
            </a:outerShdw>
          </a:effectLst>
        </p:spPr>
        <p:txBody>
          <a:bodyPr anchorCtr="0" anchor="t" bIns="91425" lIns="91425" spcFirstLastPara="1" rIns="91425" wrap="square" tIns="91425">
            <a:noAutofit/>
          </a:bodyPr>
          <a:lstStyle>
            <a:lvl1pPr lvl="0" rtl="0" algn="ctr">
              <a:spcBef>
                <a:spcPts val="0"/>
              </a:spcBef>
              <a:spcAft>
                <a:spcPts val="0"/>
              </a:spcAft>
              <a:buSzPts val="2800"/>
              <a:buNone/>
              <a:defRPr sz="2200">
                <a:solidFill>
                  <a:schemeClr val="lt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3" name="Shape 443"/>
        <p:cNvGrpSpPr/>
        <p:nvPr/>
      </p:nvGrpSpPr>
      <p:grpSpPr>
        <a:xfrm>
          <a:off x="0" y="0"/>
          <a:ext cx="0" cy="0"/>
          <a:chOff x="0" y="0"/>
          <a:chExt cx="0" cy="0"/>
        </a:xfrm>
      </p:grpSpPr>
      <p:sp>
        <p:nvSpPr>
          <p:cNvPr id="444" name="Google Shape;444;p41"/>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45" name="Google Shape;445;p41"/>
          <p:cNvGrpSpPr/>
          <p:nvPr/>
        </p:nvGrpSpPr>
        <p:grpSpPr>
          <a:xfrm>
            <a:off x="571950" y="426950"/>
            <a:ext cx="8000100" cy="225513"/>
            <a:chOff x="571950" y="426950"/>
            <a:chExt cx="8000100" cy="225513"/>
          </a:xfrm>
        </p:grpSpPr>
        <p:cxnSp>
          <p:nvCxnSpPr>
            <p:cNvPr id="446" name="Google Shape;446;p41"/>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447" name="Google Shape;447;p41"/>
            <p:cNvGrpSpPr/>
            <p:nvPr/>
          </p:nvGrpSpPr>
          <p:grpSpPr>
            <a:xfrm>
              <a:off x="7795650" y="426950"/>
              <a:ext cx="751350" cy="160500"/>
              <a:chOff x="7481600" y="464825"/>
              <a:chExt cx="751350" cy="160500"/>
            </a:xfrm>
          </p:grpSpPr>
          <p:sp>
            <p:nvSpPr>
              <p:cNvPr id="448" name="Google Shape;448;p41"/>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9" name="Google Shape;449;p41"/>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0" name="Google Shape;450;p41"/>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451" name="Google Shape;451;p41"/>
          <p:cNvSpPr txBox="1"/>
          <p:nvPr>
            <p:ph hasCustomPrompt="1" type="title"/>
          </p:nvPr>
        </p:nvSpPr>
        <p:spPr>
          <a:xfrm>
            <a:off x="1730700" y="1551850"/>
            <a:ext cx="5682600" cy="113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2" name="Google Shape;452;p41"/>
          <p:cNvSpPr txBox="1"/>
          <p:nvPr>
            <p:ph idx="1" type="subTitle"/>
          </p:nvPr>
        </p:nvSpPr>
        <p:spPr>
          <a:xfrm>
            <a:off x="1730700" y="2883983"/>
            <a:ext cx="5682600" cy="497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 name="Google Shape;43;p5"/>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5"/>
          <p:cNvSpPr txBox="1"/>
          <p:nvPr>
            <p:ph idx="1" type="subTitle"/>
          </p:nvPr>
        </p:nvSpPr>
        <p:spPr>
          <a:xfrm>
            <a:off x="5023407" y="3654600"/>
            <a:ext cx="2978700" cy="548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45" name="Google Shape;45;p5"/>
          <p:cNvSpPr txBox="1"/>
          <p:nvPr>
            <p:ph idx="2" type="subTitle"/>
          </p:nvPr>
        </p:nvSpPr>
        <p:spPr>
          <a:xfrm>
            <a:off x="1141908" y="3654600"/>
            <a:ext cx="2978700" cy="548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46" name="Google Shape;46;p5"/>
          <p:cNvSpPr txBox="1"/>
          <p:nvPr>
            <p:ph idx="3" type="subTitle"/>
          </p:nvPr>
        </p:nvSpPr>
        <p:spPr>
          <a:xfrm>
            <a:off x="5023407" y="3273600"/>
            <a:ext cx="2978700" cy="457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47" name="Google Shape;47;p5"/>
          <p:cNvSpPr txBox="1"/>
          <p:nvPr>
            <p:ph idx="4" type="subTitle"/>
          </p:nvPr>
        </p:nvSpPr>
        <p:spPr>
          <a:xfrm>
            <a:off x="1141908" y="3273600"/>
            <a:ext cx="2978700" cy="457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15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grpSp>
        <p:nvGrpSpPr>
          <p:cNvPr id="48" name="Google Shape;48;p5"/>
          <p:cNvGrpSpPr/>
          <p:nvPr/>
        </p:nvGrpSpPr>
        <p:grpSpPr>
          <a:xfrm>
            <a:off x="571950" y="426950"/>
            <a:ext cx="8000100" cy="4064088"/>
            <a:chOff x="571950" y="426950"/>
            <a:chExt cx="8000100" cy="4064088"/>
          </a:xfrm>
        </p:grpSpPr>
        <p:grpSp>
          <p:nvGrpSpPr>
            <p:cNvPr id="49" name="Google Shape;49;p5"/>
            <p:cNvGrpSpPr/>
            <p:nvPr/>
          </p:nvGrpSpPr>
          <p:grpSpPr>
            <a:xfrm>
              <a:off x="7795650" y="426950"/>
              <a:ext cx="751350" cy="160500"/>
              <a:chOff x="7481600" y="464825"/>
              <a:chExt cx="751350" cy="160500"/>
            </a:xfrm>
          </p:grpSpPr>
          <p:sp>
            <p:nvSpPr>
              <p:cNvPr id="50" name="Google Shape;50;p5"/>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 name="Google Shape;51;p5"/>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 name="Google Shape;52;p5"/>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3" name="Google Shape;53;p5"/>
            <p:cNvGrpSpPr/>
            <p:nvPr/>
          </p:nvGrpSpPr>
          <p:grpSpPr>
            <a:xfrm>
              <a:off x="571950" y="652463"/>
              <a:ext cx="8000100" cy="3838575"/>
              <a:chOff x="571950" y="652463"/>
              <a:chExt cx="8000100" cy="3838575"/>
            </a:xfrm>
          </p:grpSpPr>
          <p:cxnSp>
            <p:nvCxnSpPr>
              <p:cNvPr id="54" name="Google Shape;54;p5"/>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5"/>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3" name="Shape 453"/>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54" name="Shape 454"/>
        <p:cNvGrpSpPr/>
        <p:nvPr/>
      </p:nvGrpSpPr>
      <p:grpSpPr>
        <a:xfrm>
          <a:off x="0" y="0"/>
          <a:ext cx="0" cy="0"/>
          <a:chOff x="0" y="0"/>
          <a:chExt cx="0" cy="0"/>
        </a:xfrm>
      </p:grpSpPr>
      <p:sp>
        <p:nvSpPr>
          <p:cNvPr id="455" name="Google Shape;455;p43"/>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6" name="Google Shape;456;p43"/>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7" name="Google Shape;457;p43"/>
          <p:cNvSpPr txBox="1"/>
          <p:nvPr>
            <p:ph idx="1" type="subTitle"/>
          </p:nvPr>
        </p:nvSpPr>
        <p:spPr>
          <a:xfrm>
            <a:off x="950925" y="2281785"/>
            <a:ext cx="33834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8" name="Google Shape;458;p43"/>
          <p:cNvSpPr txBox="1"/>
          <p:nvPr>
            <p:ph idx="2" type="subTitle"/>
          </p:nvPr>
        </p:nvSpPr>
        <p:spPr>
          <a:xfrm>
            <a:off x="4809674" y="2281785"/>
            <a:ext cx="33834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9" name="Google Shape;459;p43"/>
          <p:cNvSpPr txBox="1"/>
          <p:nvPr>
            <p:ph idx="3" type="subTitle"/>
          </p:nvPr>
        </p:nvSpPr>
        <p:spPr>
          <a:xfrm>
            <a:off x="950925" y="4014976"/>
            <a:ext cx="33834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0" name="Google Shape;460;p43"/>
          <p:cNvSpPr txBox="1"/>
          <p:nvPr>
            <p:ph idx="4" type="subTitle"/>
          </p:nvPr>
        </p:nvSpPr>
        <p:spPr>
          <a:xfrm>
            <a:off x="4809674" y="4014976"/>
            <a:ext cx="33834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1" name="Google Shape;461;p43"/>
          <p:cNvSpPr txBox="1"/>
          <p:nvPr>
            <p:ph hasCustomPrompt="1" idx="5" type="title"/>
          </p:nvPr>
        </p:nvSpPr>
        <p:spPr>
          <a:xfrm>
            <a:off x="1099863" y="1389803"/>
            <a:ext cx="7347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Red Hat Mono Medium"/>
                <a:ea typeface="Red Hat Mono Medium"/>
                <a:cs typeface="Red Hat Mono Medium"/>
                <a:sym typeface="Red Hat Mon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2" name="Google Shape;462;p43"/>
          <p:cNvSpPr txBox="1"/>
          <p:nvPr>
            <p:ph hasCustomPrompt="1" idx="6" type="title"/>
          </p:nvPr>
        </p:nvSpPr>
        <p:spPr>
          <a:xfrm>
            <a:off x="1099863" y="3122478"/>
            <a:ext cx="7347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Red Hat Mono Medium"/>
                <a:ea typeface="Red Hat Mono Medium"/>
                <a:cs typeface="Red Hat Mono Medium"/>
                <a:sym typeface="Red Hat Mon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3" name="Google Shape;463;p43"/>
          <p:cNvSpPr txBox="1"/>
          <p:nvPr>
            <p:ph hasCustomPrompt="1" idx="7" type="title"/>
          </p:nvPr>
        </p:nvSpPr>
        <p:spPr>
          <a:xfrm>
            <a:off x="4958638" y="1389803"/>
            <a:ext cx="7347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Red Hat Mono Medium"/>
                <a:ea typeface="Red Hat Mono Medium"/>
                <a:cs typeface="Red Hat Mono Medium"/>
                <a:sym typeface="Red Hat Mon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4" name="Google Shape;464;p43"/>
          <p:cNvSpPr txBox="1"/>
          <p:nvPr>
            <p:ph hasCustomPrompt="1" idx="8" type="title"/>
          </p:nvPr>
        </p:nvSpPr>
        <p:spPr>
          <a:xfrm>
            <a:off x="4958638" y="3122478"/>
            <a:ext cx="7347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Red Hat Mono Medium"/>
                <a:ea typeface="Red Hat Mono Medium"/>
                <a:cs typeface="Red Hat Mono Medium"/>
                <a:sym typeface="Red Hat Mon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5" name="Google Shape;465;p43"/>
          <p:cNvSpPr txBox="1"/>
          <p:nvPr>
            <p:ph idx="9" type="subTitle"/>
          </p:nvPr>
        </p:nvSpPr>
        <p:spPr>
          <a:xfrm>
            <a:off x="950925" y="1977001"/>
            <a:ext cx="3383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466" name="Google Shape;466;p43"/>
          <p:cNvSpPr txBox="1"/>
          <p:nvPr>
            <p:ph idx="13" type="subTitle"/>
          </p:nvPr>
        </p:nvSpPr>
        <p:spPr>
          <a:xfrm>
            <a:off x="4809674" y="1977001"/>
            <a:ext cx="3383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467" name="Google Shape;467;p43"/>
          <p:cNvSpPr txBox="1"/>
          <p:nvPr>
            <p:ph idx="14" type="subTitle"/>
          </p:nvPr>
        </p:nvSpPr>
        <p:spPr>
          <a:xfrm>
            <a:off x="950925" y="3709675"/>
            <a:ext cx="3383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468" name="Google Shape;468;p43"/>
          <p:cNvSpPr txBox="1"/>
          <p:nvPr>
            <p:ph idx="15" type="subTitle"/>
          </p:nvPr>
        </p:nvSpPr>
        <p:spPr>
          <a:xfrm>
            <a:off x="4809674" y="3709675"/>
            <a:ext cx="3383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grpSp>
        <p:nvGrpSpPr>
          <p:cNvPr id="469" name="Google Shape;469;p43"/>
          <p:cNvGrpSpPr/>
          <p:nvPr/>
        </p:nvGrpSpPr>
        <p:grpSpPr>
          <a:xfrm>
            <a:off x="571950" y="426950"/>
            <a:ext cx="8000100" cy="225513"/>
            <a:chOff x="571950" y="426950"/>
            <a:chExt cx="8000100" cy="225513"/>
          </a:xfrm>
        </p:grpSpPr>
        <p:cxnSp>
          <p:nvCxnSpPr>
            <p:cNvPr id="470" name="Google Shape;470;p43"/>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471" name="Google Shape;471;p43"/>
            <p:cNvGrpSpPr/>
            <p:nvPr/>
          </p:nvGrpSpPr>
          <p:grpSpPr>
            <a:xfrm>
              <a:off x="7795650" y="426950"/>
              <a:ext cx="751350" cy="160500"/>
              <a:chOff x="7481600" y="464825"/>
              <a:chExt cx="751350" cy="160500"/>
            </a:xfrm>
          </p:grpSpPr>
          <p:sp>
            <p:nvSpPr>
              <p:cNvPr id="472" name="Google Shape;472;p43"/>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3" name="Google Shape;473;p43"/>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4" name="Google Shape;474;p43"/>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75" name="Shape 475"/>
        <p:cNvGrpSpPr/>
        <p:nvPr/>
      </p:nvGrpSpPr>
      <p:grpSpPr>
        <a:xfrm>
          <a:off x="0" y="0"/>
          <a:ext cx="0" cy="0"/>
          <a:chOff x="0" y="0"/>
          <a:chExt cx="0" cy="0"/>
        </a:xfrm>
      </p:grpSpPr>
      <p:sp>
        <p:nvSpPr>
          <p:cNvPr id="476" name="Google Shape;476;p44"/>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7" name="Google Shape;477;p44"/>
          <p:cNvSpPr txBox="1"/>
          <p:nvPr>
            <p:ph type="title"/>
          </p:nvPr>
        </p:nvSpPr>
        <p:spPr>
          <a:xfrm>
            <a:off x="1226425" y="3229050"/>
            <a:ext cx="6691200" cy="54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78" name="Google Shape;478;p44"/>
          <p:cNvSpPr txBox="1"/>
          <p:nvPr>
            <p:ph idx="1" type="subTitle"/>
          </p:nvPr>
        </p:nvSpPr>
        <p:spPr>
          <a:xfrm>
            <a:off x="1226400" y="1365750"/>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479" name="Google Shape;479;p44"/>
          <p:cNvGrpSpPr/>
          <p:nvPr/>
        </p:nvGrpSpPr>
        <p:grpSpPr>
          <a:xfrm>
            <a:off x="571950" y="426950"/>
            <a:ext cx="8000100" cy="4064088"/>
            <a:chOff x="571950" y="426950"/>
            <a:chExt cx="8000100" cy="4064088"/>
          </a:xfrm>
        </p:grpSpPr>
        <p:grpSp>
          <p:nvGrpSpPr>
            <p:cNvPr id="480" name="Google Shape;480;p44"/>
            <p:cNvGrpSpPr/>
            <p:nvPr/>
          </p:nvGrpSpPr>
          <p:grpSpPr>
            <a:xfrm>
              <a:off x="7795650" y="426950"/>
              <a:ext cx="751350" cy="160500"/>
              <a:chOff x="7481600" y="464825"/>
              <a:chExt cx="751350" cy="160500"/>
            </a:xfrm>
          </p:grpSpPr>
          <p:sp>
            <p:nvSpPr>
              <p:cNvPr id="481" name="Google Shape;481;p44"/>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2" name="Google Shape;482;p44"/>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3" name="Google Shape;483;p44"/>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84" name="Google Shape;484;p44"/>
            <p:cNvGrpSpPr/>
            <p:nvPr/>
          </p:nvGrpSpPr>
          <p:grpSpPr>
            <a:xfrm>
              <a:off x="571950" y="652463"/>
              <a:ext cx="8000100" cy="3838575"/>
              <a:chOff x="571950" y="652463"/>
              <a:chExt cx="8000100" cy="3838575"/>
            </a:xfrm>
          </p:grpSpPr>
          <p:cxnSp>
            <p:nvCxnSpPr>
              <p:cNvPr id="485" name="Google Shape;485;p44"/>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486" name="Google Shape;486;p44"/>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87" name="Shape 487"/>
        <p:cNvGrpSpPr/>
        <p:nvPr/>
      </p:nvGrpSpPr>
      <p:grpSpPr>
        <a:xfrm>
          <a:off x="0" y="0"/>
          <a:ext cx="0" cy="0"/>
          <a:chOff x="0" y="0"/>
          <a:chExt cx="0" cy="0"/>
        </a:xfrm>
      </p:grpSpPr>
      <p:grpSp>
        <p:nvGrpSpPr>
          <p:cNvPr id="488" name="Google Shape;488;p45"/>
          <p:cNvGrpSpPr/>
          <p:nvPr/>
        </p:nvGrpSpPr>
        <p:grpSpPr>
          <a:xfrm>
            <a:off x="65750" y="44175"/>
            <a:ext cx="9181875" cy="4996750"/>
            <a:chOff x="65750" y="44175"/>
            <a:chExt cx="9181875" cy="4996750"/>
          </a:xfrm>
        </p:grpSpPr>
        <p:sp>
          <p:nvSpPr>
            <p:cNvPr id="489" name="Google Shape;489;p45"/>
            <p:cNvSpPr/>
            <p:nvPr/>
          </p:nvSpPr>
          <p:spPr>
            <a:xfrm rot="10800000">
              <a:off x="65750" y="2916925"/>
              <a:ext cx="4371900" cy="2124000"/>
            </a:xfrm>
            <a:prstGeom prst="roundRect">
              <a:avLst>
                <a:gd fmla="val 50000" name="adj"/>
              </a:avLst>
            </a:prstGeom>
            <a:solidFill>
              <a:schemeClr val="accen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490" name="Google Shape;490;p45"/>
            <p:cNvSpPr/>
            <p:nvPr/>
          </p:nvSpPr>
          <p:spPr>
            <a:xfrm rot="10800000">
              <a:off x="4875725" y="44175"/>
              <a:ext cx="4371900" cy="2124000"/>
            </a:xfrm>
            <a:prstGeom prst="roundRect">
              <a:avLst>
                <a:gd fmla="val 50000" name="adj"/>
              </a:avLst>
            </a:prstGeom>
            <a:solidFill>
              <a:schemeClr val="accen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grpSp>
      <p:sp>
        <p:nvSpPr>
          <p:cNvPr id="491" name="Google Shape;491;p45"/>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2" name="Google Shape;492;p45"/>
          <p:cNvSpPr txBox="1"/>
          <p:nvPr>
            <p:ph type="title"/>
          </p:nvPr>
        </p:nvSpPr>
        <p:spPr>
          <a:xfrm>
            <a:off x="720000" y="1395825"/>
            <a:ext cx="3852000" cy="1425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3" name="Google Shape;493;p45"/>
          <p:cNvSpPr txBox="1"/>
          <p:nvPr>
            <p:ph idx="1" type="subTitle"/>
          </p:nvPr>
        </p:nvSpPr>
        <p:spPr>
          <a:xfrm>
            <a:off x="720000" y="2820675"/>
            <a:ext cx="3852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4" name="Google Shape;494;p45"/>
          <p:cNvSpPr/>
          <p:nvPr>
            <p:ph idx="2" type="pic"/>
          </p:nvPr>
        </p:nvSpPr>
        <p:spPr>
          <a:xfrm>
            <a:off x="4875725" y="990860"/>
            <a:ext cx="3163800" cy="3161700"/>
          </a:xfrm>
          <a:prstGeom prst="roundRect">
            <a:avLst>
              <a:gd fmla="val 16667" name="adj"/>
            </a:avLst>
          </a:prstGeom>
          <a:noFill/>
          <a:ln>
            <a:noFill/>
          </a:ln>
          <a:effectLst>
            <a:outerShdw blurRad="142875" rotWithShape="0" algn="bl">
              <a:schemeClr val="dk1">
                <a:alpha val="20000"/>
              </a:schemeClr>
            </a:outerShdw>
          </a:effectLst>
        </p:spPr>
      </p:sp>
      <p:grpSp>
        <p:nvGrpSpPr>
          <p:cNvPr id="495" name="Google Shape;495;p45"/>
          <p:cNvGrpSpPr/>
          <p:nvPr/>
        </p:nvGrpSpPr>
        <p:grpSpPr>
          <a:xfrm>
            <a:off x="571950" y="426950"/>
            <a:ext cx="8000100" cy="4064088"/>
            <a:chOff x="571950" y="426950"/>
            <a:chExt cx="8000100" cy="4064088"/>
          </a:xfrm>
        </p:grpSpPr>
        <p:grpSp>
          <p:nvGrpSpPr>
            <p:cNvPr id="496" name="Google Shape;496;p45"/>
            <p:cNvGrpSpPr/>
            <p:nvPr/>
          </p:nvGrpSpPr>
          <p:grpSpPr>
            <a:xfrm>
              <a:off x="7795650" y="426950"/>
              <a:ext cx="751350" cy="160500"/>
              <a:chOff x="7481600" y="464825"/>
              <a:chExt cx="751350" cy="160500"/>
            </a:xfrm>
          </p:grpSpPr>
          <p:sp>
            <p:nvSpPr>
              <p:cNvPr id="497" name="Google Shape;497;p45"/>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8" name="Google Shape;498;p45"/>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9" name="Google Shape;499;p45"/>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00" name="Google Shape;500;p45"/>
            <p:cNvGrpSpPr/>
            <p:nvPr/>
          </p:nvGrpSpPr>
          <p:grpSpPr>
            <a:xfrm>
              <a:off x="571950" y="652463"/>
              <a:ext cx="8000100" cy="3838575"/>
              <a:chOff x="571950" y="652463"/>
              <a:chExt cx="8000100" cy="3838575"/>
            </a:xfrm>
          </p:grpSpPr>
          <p:cxnSp>
            <p:nvCxnSpPr>
              <p:cNvPr id="501" name="Google Shape;501;p45"/>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502" name="Google Shape;502;p45"/>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503" name="Shape 503"/>
        <p:cNvGrpSpPr/>
        <p:nvPr/>
      </p:nvGrpSpPr>
      <p:grpSpPr>
        <a:xfrm>
          <a:off x="0" y="0"/>
          <a:ext cx="0" cy="0"/>
          <a:chOff x="0" y="0"/>
          <a:chExt cx="0" cy="0"/>
        </a:xfrm>
      </p:grpSpPr>
      <p:sp>
        <p:nvSpPr>
          <p:cNvPr id="504" name="Google Shape;504;p46"/>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505" name="Google Shape;505;p46"/>
          <p:cNvGrpSpPr/>
          <p:nvPr/>
        </p:nvGrpSpPr>
        <p:grpSpPr>
          <a:xfrm>
            <a:off x="571950" y="426950"/>
            <a:ext cx="8000100" cy="225513"/>
            <a:chOff x="571950" y="426950"/>
            <a:chExt cx="8000100" cy="225513"/>
          </a:xfrm>
        </p:grpSpPr>
        <p:cxnSp>
          <p:nvCxnSpPr>
            <p:cNvPr id="506" name="Google Shape;506;p46"/>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507" name="Google Shape;507;p46"/>
            <p:cNvGrpSpPr/>
            <p:nvPr/>
          </p:nvGrpSpPr>
          <p:grpSpPr>
            <a:xfrm>
              <a:off x="7795650" y="426950"/>
              <a:ext cx="751350" cy="160500"/>
              <a:chOff x="7481600" y="464825"/>
              <a:chExt cx="751350" cy="160500"/>
            </a:xfrm>
          </p:grpSpPr>
          <p:sp>
            <p:nvSpPr>
              <p:cNvPr id="508" name="Google Shape;508;p46"/>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9" name="Google Shape;509;p46"/>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0" name="Google Shape;510;p46"/>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511" name="Google Shape;511;p46"/>
          <p:cNvSpPr txBox="1"/>
          <p:nvPr>
            <p:ph type="title"/>
          </p:nvPr>
        </p:nvSpPr>
        <p:spPr>
          <a:xfrm>
            <a:off x="720000" y="3071125"/>
            <a:ext cx="3597900" cy="548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2" name="Google Shape;512;p46"/>
          <p:cNvSpPr txBox="1"/>
          <p:nvPr>
            <p:ph idx="1" type="subTitle"/>
          </p:nvPr>
        </p:nvSpPr>
        <p:spPr>
          <a:xfrm>
            <a:off x="720000" y="3619825"/>
            <a:ext cx="35979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513" name="Shape 513"/>
        <p:cNvGrpSpPr/>
        <p:nvPr/>
      </p:nvGrpSpPr>
      <p:grpSpPr>
        <a:xfrm>
          <a:off x="0" y="0"/>
          <a:ext cx="0" cy="0"/>
          <a:chOff x="0" y="0"/>
          <a:chExt cx="0" cy="0"/>
        </a:xfrm>
      </p:grpSpPr>
      <p:sp>
        <p:nvSpPr>
          <p:cNvPr id="514" name="Google Shape;514;p47"/>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515" name="Google Shape;515;p47"/>
          <p:cNvGrpSpPr/>
          <p:nvPr/>
        </p:nvGrpSpPr>
        <p:grpSpPr>
          <a:xfrm>
            <a:off x="571950" y="426950"/>
            <a:ext cx="8000100" cy="225513"/>
            <a:chOff x="571950" y="426950"/>
            <a:chExt cx="8000100" cy="225513"/>
          </a:xfrm>
        </p:grpSpPr>
        <p:cxnSp>
          <p:nvCxnSpPr>
            <p:cNvPr id="516" name="Google Shape;516;p47"/>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517" name="Google Shape;517;p47"/>
            <p:cNvGrpSpPr/>
            <p:nvPr/>
          </p:nvGrpSpPr>
          <p:grpSpPr>
            <a:xfrm>
              <a:off x="7795650" y="426950"/>
              <a:ext cx="751350" cy="160500"/>
              <a:chOff x="7481600" y="464825"/>
              <a:chExt cx="751350" cy="160500"/>
            </a:xfrm>
          </p:grpSpPr>
          <p:sp>
            <p:nvSpPr>
              <p:cNvPr id="518" name="Google Shape;518;p47"/>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9" name="Google Shape;519;p47"/>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0" name="Google Shape;520;p47"/>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521" name="Google Shape;521;p47"/>
          <p:cNvSpPr txBox="1"/>
          <p:nvPr>
            <p:ph type="title"/>
          </p:nvPr>
        </p:nvSpPr>
        <p:spPr>
          <a:xfrm>
            <a:off x="4837200" y="3072697"/>
            <a:ext cx="3593400" cy="54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2" name="Google Shape;522;p47"/>
          <p:cNvSpPr txBox="1"/>
          <p:nvPr>
            <p:ph idx="1" type="subTitle"/>
          </p:nvPr>
        </p:nvSpPr>
        <p:spPr>
          <a:xfrm>
            <a:off x="4837371" y="3621397"/>
            <a:ext cx="3593400" cy="82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23" name="Shape 523"/>
        <p:cNvGrpSpPr/>
        <p:nvPr/>
      </p:nvGrpSpPr>
      <p:grpSpPr>
        <a:xfrm>
          <a:off x="0" y="0"/>
          <a:ext cx="0" cy="0"/>
          <a:chOff x="0" y="0"/>
          <a:chExt cx="0" cy="0"/>
        </a:xfrm>
      </p:grpSpPr>
      <p:sp>
        <p:nvSpPr>
          <p:cNvPr id="524" name="Google Shape;524;p48"/>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5" name="Google Shape;525;p48"/>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6" name="Google Shape;526;p48"/>
          <p:cNvSpPr txBox="1"/>
          <p:nvPr>
            <p:ph idx="1" type="subTitle"/>
          </p:nvPr>
        </p:nvSpPr>
        <p:spPr>
          <a:xfrm>
            <a:off x="4571999" y="3030625"/>
            <a:ext cx="38589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7" name="Google Shape;527;p48"/>
          <p:cNvSpPr txBox="1"/>
          <p:nvPr>
            <p:ph idx="2" type="subTitle"/>
          </p:nvPr>
        </p:nvSpPr>
        <p:spPr>
          <a:xfrm>
            <a:off x="713251" y="3030625"/>
            <a:ext cx="38589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8" name="Google Shape;528;p48"/>
          <p:cNvSpPr txBox="1"/>
          <p:nvPr>
            <p:ph idx="3" type="subTitle"/>
          </p:nvPr>
        </p:nvSpPr>
        <p:spPr>
          <a:xfrm>
            <a:off x="713251" y="2649625"/>
            <a:ext cx="3858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529" name="Google Shape;529;p48"/>
          <p:cNvSpPr txBox="1"/>
          <p:nvPr>
            <p:ph idx="4" type="subTitle"/>
          </p:nvPr>
        </p:nvSpPr>
        <p:spPr>
          <a:xfrm>
            <a:off x="4572004" y="2649625"/>
            <a:ext cx="3858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grpSp>
        <p:nvGrpSpPr>
          <p:cNvPr id="530" name="Google Shape;530;p48"/>
          <p:cNvGrpSpPr/>
          <p:nvPr/>
        </p:nvGrpSpPr>
        <p:grpSpPr>
          <a:xfrm>
            <a:off x="571950" y="426950"/>
            <a:ext cx="8000100" cy="225513"/>
            <a:chOff x="571950" y="426950"/>
            <a:chExt cx="8000100" cy="225513"/>
          </a:xfrm>
        </p:grpSpPr>
        <p:cxnSp>
          <p:nvCxnSpPr>
            <p:cNvPr id="531" name="Google Shape;531;p48"/>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532" name="Google Shape;532;p48"/>
            <p:cNvGrpSpPr/>
            <p:nvPr/>
          </p:nvGrpSpPr>
          <p:grpSpPr>
            <a:xfrm>
              <a:off x="7795650" y="426950"/>
              <a:ext cx="751350" cy="160500"/>
              <a:chOff x="7481600" y="464825"/>
              <a:chExt cx="751350" cy="160500"/>
            </a:xfrm>
          </p:grpSpPr>
          <p:sp>
            <p:nvSpPr>
              <p:cNvPr id="533" name="Google Shape;533;p48"/>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4" name="Google Shape;534;p48"/>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5" name="Google Shape;535;p48"/>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536" name="Shape 536"/>
        <p:cNvGrpSpPr/>
        <p:nvPr/>
      </p:nvGrpSpPr>
      <p:grpSpPr>
        <a:xfrm>
          <a:off x="0" y="0"/>
          <a:ext cx="0" cy="0"/>
          <a:chOff x="0" y="0"/>
          <a:chExt cx="0" cy="0"/>
        </a:xfrm>
      </p:grpSpPr>
      <p:sp>
        <p:nvSpPr>
          <p:cNvPr id="537" name="Google Shape;537;p49"/>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538" name="Google Shape;538;p49"/>
          <p:cNvGrpSpPr/>
          <p:nvPr/>
        </p:nvGrpSpPr>
        <p:grpSpPr>
          <a:xfrm>
            <a:off x="571950" y="426950"/>
            <a:ext cx="8000100" cy="225513"/>
            <a:chOff x="571950" y="426950"/>
            <a:chExt cx="8000100" cy="225513"/>
          </a:xfrm>
        </p:grpSpPr>
        <p:cxnSp>
          <p:nvCxnSpPr>
            <p:cNvPr id="539" name="Google Shape;539;p49"/>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540" name="Google Shape;540;p49"/>
            <p:cNvGrpSpPr/>
            <p:nvPr/>
          </p:nvGrpSpPr>
          <p:grpSpPr>
            <a:xfrm>
              <a:off x="7795650" y="426950"/>
              <a:ext cx="751350" cy="160500"/>
              <a:chOff x="7481600" y="464825"/>
              <a:chExt cx="751350" cy="160500"/>
            </a:xfrm>
          </p:grpSpPr>
          <p:sp>
            <p:nvSpPr>
              <p:cNvPr id="541" name="Google Shape;541;p49"/>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2" name="Google Shape;542;p49"/>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3" name="Google Shape;543;p49"/>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544" name="Google Shape;544;p49"/>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5" name="Google Shape;545;p49"/>
          <p:cNvSpPr txBox="1"/>
          <p:nvPr>
            <p:ph idx="1" type="subTitle"/>
          </p:nvPr>
        </p:nvSpPr>
        <p:spPr>
          <a:xfrm>
            <a:off x="4839461" y="1965175"/>
            <a:ext cx="3344400" cy="1828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6" name="Google Shape;546;p49"/>
          <p:cNvSpPr txBox="1"/>
          <p:nvPr>
            <p:ph idx="2" type="subTitle"/>
          </p:nvPr>
        </p:nvSpPr>
        <p:spPr>
          <a:xfrm>
            <a:off x="960138" y="1965175"/>
            <a:ext cx="3344400" cy="1828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47" name="Shape 547"/>
        <p:cNvGrpSpPr/>
        <p:nvPr/>
      </p:nvGrpSpPr>
      <p:grpSpPr>
        <a:xfrm>
          <a:off x="0" y="0"/>
          <a:ext cx="0" cy="0"/>
          <a:chOff x="0" y="0"/>
          <a:chExt cx="0" cy="0"/>
        </a:xfrm>
      </p:grpSpPr>
      <p:sp>
        <p:nvSpPr>
          <p:cNvPr id="548" name="Google Shape;548;p50"/>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549" name="Google Shape;549;p50"/>
          <p:cNvGrpSpPr/>
          <p:nvPr/>
        </p:nvGrpSpPr>
        <p:grpSpPr>
          <a:xfrm>
            <a:off x="571950" y="426950"/>
            <a:ext cx="8000100" cy="225513"/>
            <a:chOff x="571950" y="426950"/>
            <a:chExt cx="8000100" cy="225513"/>
          </a:xfrm>
        </p:grpSpPr>
        <p:cxnSp>
          <p:nvCxnSpPr>
            <p:cNvPr id="550" name="Google Shape;550;p50"/>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551" name="Google Shape;551;p50"/>
            <p:cNvGrpSpPr/>
            <p:nvPr/>
          </p:nvGrpSpPr>
          <p:grpSpPr>
            <a:xfrm>
              <a:off x="7795650" y="426950"/>
              <a:ext cx="751350" cy="160500"/>
              <a:chOff x="7481600" y="464825"/>
              <a:chExt cx="751350" cy="160500"/>
            </a:xfrm>
          </p:grpSpPr>
          <p:sp>
            <p:nvSpPr>
              <p:cNvPr id="552" name="Google Shape;552;p50"/>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3" name="Google Shape;553;p50"/>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4" name="Google Shape;554;p50"/>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555" name="Google Shape;555;p50"/>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6" name="Google Shape;556;p50"/>
          <p:cNvSpPr txBox="1"/>
          <p:nvPr>
            <p:ph idx="1" type="subTitle"/>
          </p:nvPr>
        </p:nvSpPr>
        <p:spPr>
          <a:xfrm>
            <a:off x="719988" y="3411624"/>
            <a:ext cx="2257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7" name="Google Shape;557;p50"/>
          <p:cNvSpPr txBox="1"/>
          <p:nvPr>
            <p:ph idx="2" type="subTitle"/>
          </p:nvPr>
        </p:nvSpPr>
        <p:spPr>
          <a:xfrm>
            <a:off x="3443243" y="3411624"/>
            <a:ext cx="2257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8" name="Google Shape;558;p50"/>
          <p:cNvSpPr txBox="1"/>
          <p:nvPr>
            <p:ph idx="3" type="subTitle"/>
          </p:nvPr>
        </p:nvSpPr>
        <p:spPr>
          <a:xfrm>
            <a:off x="6166504" y="3411624"/>
            <a:ext cx="2257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9" name="Google Shape;559;p50"/>
          <p:cNvSpPr txBox="1"/>
          <p:nvPr>
            <p:ph idx="4" type="subTitle"/>
          </p:nvPr>
        </p:nvSpPr>
        <p:spPr>
          <a:xfrm>
            <a:off x="719988" y="2571740"/>
            <a:ext cx="22575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560" name="Google Shape;560;p50"/>
          <p:cNvSpPr txBox="1"/>
          <p:nvPr>
            <p:ph idx="5" type="subTitle"/>
          </p:nvPr>
        </p:nvSpPr>
        <p:spPr>
          <a:xfrm>
            <a:off x="3443243" y="2571740"/>
            <a:ext cx="22575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561" name="Google Shape;561;p50"/>
          <p:cNvSpPr txBox="1"/>
          <p:nvPr>
            <p:ph idx="6" type="subTitle"/>
          </p:nvPr>
        </p:nvSpPr>
        <p:spPr>
          <a:xfrm>
            <a:off x="6166504" y="2571740"/>
            <a:ext cx="22575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62" name="Shape 562"/>
        <p:cNvGrpSpPr/>
        <p:nvPr/>
      </p:nvGrpSpPr>
      <p:grpSpPr>
        <a:xfrm>
          <a:off x="0" y="0"/>
          <a:ext cx="0" cy="0"/>
          <a:chOff x="0" y="0"/>
          <a:chExt cx="0" cy="0"/>
        </a:xfrm>
      </p:grpSpPr>
      <p:sp>
        <p:nvSpPr>
          <p:cNvPr id="563" name="Google Shape;563;p51"/>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564" name="Google Shape;564;p51"/>
          <p:cNvGrpSpPr/>
          <p:nvPr/>
        </p:nvGrpSpPr>
        <p:grpSpPr>
          <a:xfrm>
            <a:off x="571950" y="426950"/>
            <a:ext cx="8000100" cy="225513"/>
            <a:chOff x="571950" y="426950"/>
            <a:chExt cx="8000100" cy="225513"/>
          </a:xfrm>
        </p:grpSpPr>
        <p:cxnSp>
          <p:nvCxnSpPr>
            <p:cNvPr id="565" name="Google Shape;565;p51"/>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566" name="Google Shape;566;p51"/>
            <p:cNvGrpSpPr/>
            <p:nvPr/>
          </p:nvGrpSpPr>
          <p:grpSpPr>
            <a:xfrm>
              <a:off x="7795650" y="426950"/>
              <a:ext cx="751350" cy="160500"/>
              <a:chOff x="7481600" y="464825"/>
              <a:chExt cx="751350" cy="160500"/>
            </a:xfrm>
          </p:grpSpPr>
          <p:sp>
            <p:nvSpPr>
              <p:cNvPr id="567" name="Google Shape;567;p51"/>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8" name="Google Shape;568;p51"/>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9" name="Google Shape;569;p51"/>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570" name="Google Shape;570;p51"/>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1" name="Google Shape;571;p51"/>
          <p:cNvSpPr txBox="1"/>
          <p:nvPr>
            <p:ph idx="1" type="subTitle"/>
          </p:nvPr>
        </p:nvSpPr>
        <p:spPr>
          <a:xfrm>
            <a:off x="1995248" y="2234800"/>
            <a:ext cx="2286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2" name="Google Shape;572;p51"/>
          <p:cNvSpPr txBox="1"/>
          <p:nvPr>
            <p:ph idx="2" type="subTitle"/>
          </p:nvPr>
        </p:nvSpPr>
        <p:spPr>
          <a:xfrm>
            <a:off x="5902752" y="2234800"/>
            <a:ext cx="2286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3" name="Google Shape;573;p51"/>
          <p:cNvSpPr txBox="1"/>
          <p:nvPr>
            <p:ph idx="3" type="subTitle"/>
          </p:nvPr>
        </p:nvSpPr>
        <p:spPr>
          <a:xfrm>
            <a:off x="1995248" y="3872400"/>
            <a:ext cx="2286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4" name="Google Shape;574;p51"/>
          <p:cNvSpPr txBox="1"/>
          <p:nvPr>
            <p:ph idx="4" type="subTitle"/>
          </p:nvPr>
        </p:nvSpPr>
        <p:spPr>
          <a:xfrm>
            <a:off x="5902752" y="3872400"/>
            <a:ext cx="2286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5" name="Google Shape;575;p51"/>
          <p:cNvSpPr txBox="1"/>
          <p:nvPr>
            <p:ph idx="5" type="subTitle"/>
          </p:nvPr>
        </p:nvSpPr>
        <p:spPr>
          <a:xfrm>
            <a:off x="1995248" y="1450398"/>
            <a:ext cx="2286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576" name="Google Shape;576;p51"/>
          <p:cNvSpPr txBox="1"/>
          <p:nvPr>
            <p:ph idx="6" type="subTitle"/>
          </p:nvPr>
        </p:nvSpPr>
        <p:spPr>
          <a:xfrm>
            <a:off x="1995248" y="3088098"/>
            <a:ext cx="2286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577" name="Google Shape;577;p51"/>
          <p:cNvSpPr txBox="1"/>
          <p:nvPr>
            <p:ph idx="7" type="subTitle"/>
          </p:nvPr>
        </p:nvSpPr>
        <p:spPr>
          <a:xfrm>
            <a:off x="5902748" y="1450398"/>
            <a:ext cx="2286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578" name="Google Shape;578;p51"/>
          <p:cNvSpPr txBox="1"/>
          <p:nvPr>
            <p:ph idx="8" type="subTitle"/>
          </p:nvPr>
        </p:nvSpPr>
        <p:spPr>
          <a:xfrm>
            <a:off x="5902748" y="3088098"/>
            <a:ext cx="2286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6"/>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 name="Google Shape;58;p6"/>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 name="Google Shape;59;p6"/>
          <p:cNvGrpSpPr/>
          <p:nvPr/>
        </p:nvGrpSpPr>
        <p:grpSpPr>
          <a:xfrm>
            <a:off x="571950" y="426950"/>
            <a:ext cx="8000100" cy="225513"/>
            <a:chOff x="571950" y="426950"/>
            <a:chExt cx="8000100" cy="225513"/>
          </a:xfrm>
        </p:grpSpPr>
        <p:cxnSp>
          <p:nvCxnSpPr>
            <p:cNvPr id="60" name="Google Shape;60;p6"/>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61" name="Google Shape;61;p6"/>
            <p:cNvGrpSpPr/>
            <p:nvPr/>
          </p:nvGrpSpPr>
          <p:grpSpPr>
            <a:xfrm>
              <a:off x="7795650" y="426950"/>
              <a:ext cx="751350" cy="160500"/>
              <a:chOff x="7481600" y="464825"/>
              <a:chExt cx="751350" cy="160500"/>
            </a:xfrm>
          </p:grpSpPr>
          <p:sp>
            <p:nvSpPr>
              <p:cNvPr id="62" name="Google Shape;62;p6"/>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 name="Google Shape;63;p6"/>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 name="Google Shape;64;p6"/>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79" name="Shape 579"/>
        <p:cNvGrpSpPr/>
        <p:nvPr/>
      </p:nvGrpSpPr>
      <p:grpSpPr>
        <a:xfrm>
          <a:off x="0" y="0"/>
          <a:ext cx="0" cy="0"/>
          <a:chOff x="0" y="0"/>
          <a:chExt cx="0" cy="0"/>
        </a:xfrm>
      </p:grpSpPr>
      <p:sp>
        <p:nvSpPr>
          <p:cNvPr id="580" name="Google Shape;580;p52"/>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581" name="Google Shape;581;p52"/>
          <p:cNvGrpSpPr/>
          <p:nvPr/>
        </p:nvGrpSpPr>
        <p:grpSpPr>
          <a:xfrm>
            <a:off x="571950" y="426950"/>
            <a:ext cx="8000100" cy="225513"/>
            <a:chOff x="571950" y="426950"/>
            <a:chExt cx="8000100" cy="225513"/>
          </a:xfrm>
        </p:grpSpPr>
        <p:cxnSp>
          <p:nvCxnSpPr>
            <p:cNvPr id="582" name="Google Shape;582;p52"/>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583" name="Google Shape;583;p52"/>
            <p:cNvGrpSpPr/>
            <p:nvPr/>
          </p:nvGrpSpPr>
          <p:grpSpPr>
            <a:xfrm>
              <a:off x="7795650" y="426950"/>
              <a:ext cx="751350" cy="160500"/>
              <a:chOff x="7481600" y="464825"/>
              <a:chExt cx="751350" cy="160500"/>
            </a:xfrm>
          </p:grpSpPr>
          <p:sp>
            <p:nvSpPr>
              <p:cNvPr id="584" name="Google Shape;584;p52"/>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5" name="Google Shape;585;p52"/>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6" name="Google Shape;586;p52"/>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587" name="Google Shape;587;p52"/>
          <p:cNvSpPr txBox="1"/>
          <p:nvPr>
            <p:ph type="title"/>
          </p:nvPr>
        </p:nvSpPr>
        <p:spPr>
          <a:xfrm>
            <a:off x="726775"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8" name="Google Shape;588;p52"/>
          <p:cNvSpPr txBox="1"/>
          <p:nvPr>
            <p:ph idx="1" type="subTitle"/>
          </p:nvPr>
        </p:nvSpPr>
        <p:spPr>
          <a:xfrm>
            <a:off x="713225" y="2235742"/>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9" name="Google Shape;589;p52"/>
          <p:cNvSpPr txBox="1"/>
          <p:nvPr>
            <p:ph idx="2" type="subTitle"/>
          </p:nvPr>
        </p:nvSpPr>
        <p:spPr>
          <a:xfrm>
            <a:off x="3465629" y="2235742"/>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0" name="Google Shape;590;p52"/>
          <p:cNvSpPr txBox="1"/>
          <p:nvPr>
            <p:ph idx="3" type="subTitle"/>
          </p:nvPr>
        </p:nvSpPr>
        <p:spPr>
          <a:xfrm>
            <a:off x="713225" y="3871693"/>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1" name="Google Shape;591;p52"/>
          <p:cNvSpPr txBox="1"/>
          <p:nvPr>
            <p:ph idx="4" type="subTitle"/>
          </p:nvPr>
        </p:nvSpPr>
        <p:spPr>
          <a:xfrm>
            <a:off x="3465629" y="3871693"/>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2" name="Google Shape;592;p52"/>
          <p:cNvSpPr txBox="1"/>
          <p:nvPr>
            <p:ph idx="5" type="subTitle"/>
          </p:nvPr>
        </p:nvSpPr>
        <p:spPr>
          <a:xfrm>
            <a:off x="6218033" y="2235742"/>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 name="Google Shape;593;p52"/>
          <p:cNvSpPr txBox="1"/>
          <p:nvPr>
            <p:ph idx="6" type="subTitle"/>
          </p:nvPr>
        </p:nvSpPr>
        <p:spPr>
          <a:xfrm>
            <a:off x="6218033" y="3871693"/>
            <a:ext cx="22128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4" name="Google Shape;594;p52"/>
          <p:cNvSpPr txBox="1"/>
          <p:nvPr>
            <p:ph idx="7" type="subTitle"/>
          </p:nvPr>
        </p:nvSpPr>
        <p:spPr>
          <a:xfrm>
            <a:off x="714227" y="1455820"/>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595" name="Google Shape;595;p52"/>
          <p:cNvSpPr txBox="1"/>
          <p:nvPr>
            <p:ph idx="8" type="subTitle"/>
          </p:nvPr>
        </p:nvSpPr>
        <p:spPr>
          <a:xfrm>
            <a:off x="3466632" y="1455820"/>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596" name="Google Shape;596;p52"/>
          <p:cNvSpPr txBox="1"/>
          <p:nvPr>
            <p:ph idx="9" type="subTitle"/>
          </p:nvPr>
        </p:nvSpPr>
        <p:spPr>
          <a:xfrm>
            <a:off x="6219036" y="1455820"/>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597" name="Google Shape;597;p52"/>
          <p:cNvSpPr txBox="1"/>
          <p:nvPr>
            <p:ph idx="13" type="subTitle"/>
          </p:nvPr>
        </p:nvSpPr>
        <p:spPr>
          <a:xfrm>
            <a:off x="714227" y="3091747"/>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598" name="Google Shape;598;p52"/>
          <p:cNvSpPr txBox="1"/>
          <p:nvPr>
            <p:ph idx="14" type="subTitle"/>
          </p:nvPr>
        </p:nvSpPr>
        <p:spPr>
          <a:xfrm>
            <a:off x="3466632" y="3091747"/>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
        <p:nvSpPr>
          <p:cNvPr id="599" name="Google Shape;599;p52"/>
          <p:cNvSpPr txBox="1"/>
          <p:nvPr>
            <p:ph idx="15" type="subTitle"/>
          </p:nvPr>
        </p:nvSpPr>
        <p:spPr>
          <a:xfrm>
            <a:off x="6219036" y="3091747"/>
            <a:ext cx="22110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ed Hat Mono"/>
              <a:buNone/>
              <a:defRPr sz="22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2pPr>
            <a:lvl3pPr lvl="2"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3pPr>
            <a:lvl4pPr lvl="3"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4pPr>
            <a:lvl5pPr lvl="4"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5pPr>
            <a:lvl6pPr lvl="5"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6pPr>
            <a:lvl7pPr lvl="6"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7pPr>
            <a:lvl8pPr lvl="7"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8pPr>
            <a:lvl9pPr lvl="8" rtl="0" algn="ctr">
              <a:lnSpc>
                <a:spcPct val="100000"/>
              </a:lnSpc>
              <a:spcBef>
                <a:spcPts val="0"/>
              </a:spcBef>
              <a:spcAft>
                <a:spcPts val="0"/>
              </a:spcAft>
              <a:buSzPts val="2400"/>
              <a:buFont typeface="Red Hat Mono"/>
              <a:buNone/>
              <a:defRPr b="1" sz="2400">
                <a:latin typeface="Red Hat Mono"/>
                <a:ea typeface="Red Hat Mono"/>
                <a:cs typeface="Red Hat Mono"/>
                <a:sym typeface="Red Hat Mon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600" name="Shape 600"/>
        <p:cNvGrpSpPr/>
        <p:nvPr/>
      </p:nvGrpSpPr>
      <p:grpSpPr>
        <a:xfrm>
          <a:off x="0" y="0"/>
          <a:ext cx="0" cy="0"/>
          <a:chOff x="0" y="0"/>
          <a:chExt cx="0" cy="0"/>
        </a:xfrm>
      </p:grpSpPr>
      <p:sp>
        <p:nvSpPr>
          <p:cNvPr id="601" name="Google Shape;601;p53"/>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602" name="Google Shape;602;p53"/>
          <p:cNvGrpSpPr/>
          <p:nvPr/>
        </p:nvGrpSpPr>
        <p:grpSpPr>
          <a:xfrm>
            <a:off x="571950" y="426950"/>
            <a:ext cx="8000100" cy="225513"/>
            <a:chOff x="571950" y="426950"/>
            <a:chExt cx="8000100" cy="225513"/>
          </a:xfrm>
        </p:grpSpPr>
        <p:cxnSp>
          <p:nvCxnSpPr>
            <p:cNvPr id="603" name="Google Shape;603;p53"/>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604" name="Google Shape;604;p53"/>
            <p:cNvGrpSpPr/>
            <p:nvPr/>
          </p:nvGrpSpPr>
          <p:grpSpPr>
            <a:xfrm>
              <a:off x="7795650" y="426950"/>
              <a:ext cx="751350" cy="160500"/>
              <a:chOff x="7481600" y="464825"/>
              <a:chExt cx="751350" cy="160500"/>
            </a:xfrm>
          </p:grpSpPr>
          <p:sp>
            <p:nvSpPr>
              <p:cNvPr id="605" name="Google Shape;605;p53"/>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6" name="Google Shape;606;p53"/>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7" name="Google Shape;607;p53"/>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608" name="Google Shape;608;p53"/>
          <p:cNvSpPr txBox="1"/>
          <p:nvPr>
            <p:ph type="title"/>
          </p:nvPr>
        </p:nvSpPr>
        <p:spPr>
          <a:xfrm>
            <a:off x="726775"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9" name="Google Shape;609;p53"/>
          <p:cNvSpPr txBox="1"/>
          <p:nvPr>
            <p:ph idx="1" type="subTitle"/>
          </p:nvPr>
        </p:nvSpPr>
        <p:spPr>
          <a:xfrm>
            <a:off x="5011025" y="1460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0" name="Google Shape;610;p53"/>
          <p:cNvSpPr txBox="1"/>
          <p:nvPr>
            <p:ph idx="2" type="subTitle"/>
          </p:nvPr>
        </p:nvSpPr>
        <p:spPr>
          <a:xfrm>
            <a:off x="5011025" y="3536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1" name="Google Shape;611;p53"/>
          <p:cNvSpPr txBox="1"/>
          <p:nvPr>
            <p:ph idx="3" type="subTitle"/>
          </p:nvPr>
        </p:nvSpPr>
        <p:spPr>
          <a:xfrm>
            <a:off x="5011025" y="2498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2" name="Google Shape;612;p53"/>
          <p:cNvSpPr txBox="1"/>
          <p:nvPr>
            <p:ph idx="4" type="subTitle"/>
          </p:nvPr>
        </p:nvSpPr>
        <p:spPr>
          <a:xfrm>
            <a:off x="5011025" y="1979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3" name="Google Shape;613;p53"/>
          <p:cNvSpPr txBox="1"/>
          <p:nvPr>
            <p:ph idx="5" type="subTitle"/>
          </p:nvPr>
        </p:nvSpPr>
        <p:spPr>
          <a:xfrm>
            <a:off x="5011025" y="3017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4" name="Google Shape;614;p53"/>
          <p:cNvSpPr txBox="1"/>
          <p:nvPr>
            <p:ph idx="6" type="subTitle"/>
          </p:nvPr>
        </p:nvSpPr>
        <p:spPr>
          <a:xfrm>
            <a:off x="5011025" y="4055300"/>
            <a:ext cx="3419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5" name="Google Shape;615;p53"/>
          <p:cNvSpPr txBox="1"/>
          <p:nvPr>
            <p:ph idx="7" type="subTitle"/>
          </p:nvPr>
        </p:nvSpPr>
        <p:spPr>
          <a:xfrm>
            <a:off x="713226" y="1460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16" name="Google Shape;616;p53"/>
          <p:cNvSpPr txBox="1"/>
          <p:nvPr>
            <p:ph idx="8" type="subTitle"/>
          </p:nvPr>
        </p:nvSpPr>
        <p:spPr>
          <a:xfrm>
            <a:off x="713226" y="3536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17" name="Google Shape;617;p53"/>
          <p:cNvSpPr txBox="1"/>
          <p:nvPr>
            <p:ph idx="9" type="subTitle"/>
          </p:nvPr>
        </p:nvSpPr>
        <p:spPr>
          <a:xfrm>
            <a:off x="713226" y="3017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18" name="Google Shape;618;p53"/>
          <p:cNvSpPr txBox="1"/>
          <p:nvPr>
            <p:ph idx="13" type="subTitle"/>
          </p:nvPr>
        </p:nvSpPr>
        <p:spPr>
          <a:xfrm>
            <a:off x="713226" y="2498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19" name="Google Shape;619;p53"/>
          <p:cNvSpPr txBox="1"/>
          <p:nvPr>
            <p:ph idx="14" type="subTitle"/>
          </p:nvPr>
        </p:nvSpPr>
        <p:spPr>
          <a:xfrm>
            <a:off x="713226" y="1979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20" name="Google Shape;620;p53"/>
          <p:cNvSpPr txBox="1"/>
          <p:nvPr>
            <p:ph idx="15" type="subTitle"/>
          </p:nvPr>
        </p:nvSpPr>
        <p:spPr>
          <a:xfrm>
            <a:off x="713226" y="4055300"/>
            <a:ext cx="42978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DM Sans"/>
              <a:buNone/>
              <a:defRPr sz="2400">
                <a:solidFill>
                  <a:schemeClr val="lt2"/>
                </a:solidFill>
                <a:latin typeface="Red Hat Mono Medium"/>
                <a:ea typeface="Red Hat Mono Medium"/>
                <a:cs typeface="Red Hat Mono Medium"/>
                <a:sym typeface="Red Hat Mo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21" name="Shape 621"/>
        <p:cNvGrpSpPr/>
        <p:nvPr/>
      </p:nvGrpSpPr>
      <p:grpSpPr>
        <a:xfrm>
          <a:off x="0" y="0"/>
          <a:ext cx="0" cy="0"/>
          <a:chOff x="0" y="0"/>
          <a:chExt cx="0" cy="0"/>
        </a:xfrm>
      </p:grpSpPr>
      <p:sp>
        <p:nvSpPr>
          <p:cNvPr id="622" name="Google Shape;622;p54"/>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3" name="Google Shape;623;p54"/>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24" name="Google Shape;624;p54"/>
          <p:cNvGrpSpPr/>
          <p:nvPr/>
        </p:nvGrpSpPr>
        <p:grpSpPr>
          <a:xfrm>
            <a:off x="571950" y="426950"/>
            <a:ext cx="8000100" cy="225513"/>
            <a:chOff x="571950" y="426950"/>
            <a:chExt cx="8000100" cy="225513"/>
          </a:xfrm>
        </p:grpSpPr>
        <p:cxnSp>
          <p:nvCxnSpPr>
            <p:cNvPr id="625" name="Google Shape;625;p54"/>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626" name="Google Shape;626;p54"/>
            <p:cNvGrpSpPr/>
            <p:nvPr/>
          </p:nvGrpSpPr>
          <p:grpSpPr>
            <a:xfrm>
              <a:off x="7795650" y="426950"/>
              <a:ext cx="751350" cy="160500"/>
              <a:chOff x="7481600" y="464825"/>
              <a:chExt cx="751350" cy="160500"/>
            </a:xfrm>
          </p:grpSpPr>
          <p:sp>
            <p:nvSpPr>
              <p:cNvPr id="627" name="Google Shape;627;p54"/>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8" name="Google Shape;628;p54"/>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9" name="Google Shape;629;p54"/>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630" name="Shape 630"/>
        <p:cNvGrpSpPr/>
        <p:nvPr/>
      </p:nvGrpSpPr>
      <p:grpSpPr>
        <a:xfrm>
          <a:off x="0" y="0"/>
          <a:ext cx="0" cy="0"/>
          <a:chOff x="0" y="0"/>
          <a:chExt cx="0" cy="0"/>
        </a:xfrm>
      </p:grpSpPr>
      <p:sp>
        <p:nvSpPr>
          <p:cNvPr id="631" name="Google Shape;631;p55"/>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2" name="Google Shape;632;p55"/>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33" name="Google Shape;633;p55"/>
          <p:cNvGrpSpPr/>
          <p:nvPr/>
        </p:nvGrpSpPr>
        <p:grpSpPr>
          <a:xfrm>
            <a:off x="571950" y="426950"/>
            <a:ext cx="8000100" cy="225513"/>
            <a:chOff x="571950" y="426950"/>
            <a:chExt cx="8000100" cy="225513"/>
          </a:xfrm>
        </p:grpSpPr>
        <p:cxnSp>
          <p:nvCxnSpPr>
            <p:cNvPr id="634" name="Google Shape;634;p55"/>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635" name="Google Shape;635;p55"/>
            <p:cNvGrpSpPr/>
            <p:nvPr/>
          </p:nvGrpSpPr>
          <p:grpSpPr>
            <a:xfrm>
              <a:off x="7795650" y="426950"/>
              <a:ext cx="751350" cy="160500"/>
              <a:chOff x="7481600" y="464825"/>
              <a:chExt cx="751350" cy="160500"/>
            </a:xfrm>
          </p:grpSpPr>
          <p:sp>
            <p:nvSpPr>
              <p:cNvPr id="636" name="Google Shape;636;p55"/>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7" name="Google Shape;637;p55"/>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8" name="Google Shape;638;p55"/>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639" name="Shape 639"/>
        <p:cNvGrpSpPr/>
        <p:nvPr/>
      </p:nvGrpSpPr>
      <p:grpSpPr>
        <a:xfrm>
          <a:off x="0" y="0"/>
          <a:ext cx="0" cy="0"/>
          <a:chOff x="0" y="0"/>
          <a:chExt cx="0" cy="0"/>
        </a:xfrm>
      </p:grpSpPr>
      <p:sp>
        <p:nvSpPr>
          <p:cNvPr id="640" name="Google Shape;640;p56"/>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1" name="Google Shape;641;p56"/>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42" name="Google Shape;642;p56"/>
          <p:cNvGrpSpPr/>
          <p:nvPr/>
        </p:nvGrpSpPr>
        <p:grpSpPr>
          <a:xfrm>
            <a:off x="571950" y="426950"/>
            <a:ext cx="8000100" cy="225513"/>
            <a:chOff x="571950" y="426950"/>
            <a:chExt cx="8000100" cy="225513"/>
          </a:xfrm>
        </p:grpSpPr>
        <p:cxnSp>
          <p:nvCxnSpPr>
            <p:cNvPr id="643" name="Google Shape;643;p56"/>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644" name="Google Shape;644;p56"/>
            <p:cNvGrpSpPr/>
            <p:nvPr/>
          </p:nvGrpSpPr>
          <p:grpSpPr>
            <a:xfrm>
              <a:off x="7795650" y="426950"/>
              <a:ext cx="751350" cy="160500"/>
              <a:chOff x="7481600" y="464825"/>
              <a:chExt cx="751350" cy="160500"/>
            </a:xfrm>
          </p:grpSpPr>
          <p:sp>
            <p:nvSpPr>
              <p:cNvPr id="645" name="Google Shape;645;p56"/>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6" name="Google Shape;646;p56"/>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7" name="Google Shape;647;p56"/>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48" name="Shape 648"/>
        <p:cNvGrpSpPr/>
        <p:nvPr/>
      </p:nvGrpSpPr>
      <p:grpSpPr>
        <a:xfrm>
          <a:off x="0" y="0"/>
          <a:ext cx="0" cy="0"/>
          <a:chOff x="0" y="0"/>
          <a:chExt cx="0" cy="0"/>
        </a:xfrm>
      </p:grpSpPr>
      <p:sp>
        <p:nvSpPr>
          <p:cNvPr id="649" name="Google Shape;649;p57"/>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650" name="Google Shape;650;p57"/>
          <p:cNvGrpSpPr/>
          <p:nvPr/>
        </p:nvGrpSpPr>
        <p:grpSpPr>
          <a:xfrm>
            <a:off x="571950" y="426950"/>
            <a:ext cx="8000100" cy="225513"/>
            <a:chOff x="571950" y="426950"/>
            <a:chExt cx="8000100" cy="225513"/>
          </a:xfrm>
        </p:grpSpPr>
        <p:cxnSp>
          <p:nvCxnSpPr>
            <p:cNvPr id="651" name="Google Shape;651;p57"/>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652" name="Google Shape;652;p57"/>
            <p:cNvGrpSpPr/>
            <p:nvPr/>
          </p:nvGrpSpPr>
          <p:grpSpPr>
            <a:xfrm>
              <a:off x="7795650" y="426950"/>
              <a:ext cx="751350" cy="160500"/>
              <a:chOff x="7481600" y="464825"/>
              <a:chExt cx="751350" cy="160500"/>
            </a:xfrm>
          </p:grpSpPr>
          <p:sp>
            <p:nvSpPr>
              <p:cNvPr id="653" name="Google Shape;653;p57"/>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4" name="Google Shape;654;p57"/>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5" name="Google Shape;655;p57"/>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656" name="Google Shape;656;p57"/>
          <p:cNvSpPr txBox="1"/>
          <p:nvPr>
            <p:ph hasCustomPrompt="1" type="title"/>
          </p:nvPr>
        </p:nvSpPr>
        <p:spPr>
          <a:xfrm>
            <a:off x="2669700" y="1273775"/>
            <a:ext cx="3804600" cy="731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500"/>
              <a:buNone/>
              <a:defRPr sz="4500">
                <a:solidFill>
                  <a:schemeClr val="lt2"/>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657" name="Google Shape;657;p57"/>
          <p:cNvSpPr txBox="1"/>
          <p:nvPr>
            <p:ph idx="1" type="subTitle"/>
          </p:nvPr>
        </p:nvSpPr>
        <p:spPr>
          <a:xfrm>
            <a:off x="2669700" y="2005169"/>
            <a:ext cx="38046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658" name="Google Shape;658;p57"/>
          <p:cNvSpPr txBox="1"/>
          <p:nvPr>
            <p:ph hasCustomPrompt="1" idx="2" type="title"/>
          </p:nvPr>
        </p:nvSpPr>
        <p:spPr>
          <a:xfrm>
            <a:off x="713225" y="2925028"/>
            <a:ext cx="3804600" cy="731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500"/>
              <a:buNone/>
              <a:defRPr sz="4500">
                <a:solidFill>
                  <a:schemeClr val="lt2"/>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659" name="Google Shape;659;p57"/>
          <p:cNvSpPr txBox="1"/>
          <p:nvPr>
            <p:ph idx="3" type="subTitle"/>
          </p:nvPr>
        </p:nvSpPr>
        <p:spPr>
          <a:xfrm>
            <a:off x="713225" y="3656423"/>
            <a:ext cx="38046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660" name="Google Shape;660;p57"/>
          <p:cNvSpPr txBox="1"/>
          <p:nvPr>
            <p:ph hasCustomPrompt="1" idx="4" type="title"/>
          </p:nvPr>
        </p:nvSpPr>
        <p:spPr>
          <a:xfrm>
            <a:off x="4626175" y="2925031"/>
            <a:ext cx="3804600" cy="731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500"/>
              <a:buNone/>
              <a:defRPr sz="4500">
                <a:solidFill>
                  <a:schemeClr val="lt2"/>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661" name="Google Shape;661;p57"/>
          <p:cNvSpPr txBox="1"/>
          <p:nvPr>
            <p:ph idx="5" type="subTitle"/>
          </p:nvPr>
        </p:nvSpPr>
        <p:spPr>
          <a:xfrm>
            <a:off x="4626175" y="3656426"/>
            <a:ext cx="38046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62" name="Shape 662"/>
        <p:cNvGrpSpPr/>
        <p:nvPr/>
      </p:nvGrpSpPr>
      <p:grpSpPr>
        <a:xfrm>
          <a:off x="0" y="0"/>
          <a:ext cx="0" cy="0"/>
          <a:chOff x="0" y="0"/>
          <a:chExt cx="0" cy="0"/>
        </a:xfrm>
      </p:grpSpPr>
      <p:sp>
        <p:nvSpPr>
          <p:cNvPr id="663" name="Google Shape;663;p58"/>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4" name="Google Shape;664;p58"/>
          <p:cNvSpPr txBox="1"/>
          <p:nvPr>
            <p:ph type="title"/>
          </p:nvPr>
        </p:nvSpPr>
        <p:spPr>
          <a:xfrm>
            <a:off x="713226" y="1150700"/>
            <a:ext cx="3858900" cy="9153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665" name="Google Shape;665;p58"/>
          <p:cNvSpPr txBox="1"/>
          <p:nvPr>
            <p:ph idx="1" type="subTitle"/>
          </p:nvPr>
        </p:nvSpPr>
        <p:spPr>
          <a:xfrm>
            <a:off x="713225" y="1919491"/>
            <a:ext cx="3858900" cy="107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66" name="Google Shape;666;p58"/>
          <p:cNvSpPr txBox="1"/>
          <p:nvPr/>
        </p:nvSpPr>
        <p:spPr>
          <a:xfrm>
            <a:off x="713225" y="3060625"/>
            <a:ext cx="3858900" cy="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200">
                <a:solidFill>
                  <a:schemeClr val="dk1"/>
                </a:solidFill>
                <a:latin typeface="Fira Sans"/>
                <a:ea typeface="Fira Sans"/>
                <a:cs typeface="Fira Sans"/>
                <a:sym typeface="Fira Sans"/>
              </a:rPr>
              <a:t>CREDITS:</a:t>
            </a:r>
            <a:r>
              <a:rPr lang="en" sz="1200">
                <a:solidFill>
                  <a:schemeClr val="dk1"/>
                </a:solidFill>
                <a:latin typeface="Fira Sans"/>
                <a:ea typeface="Fira Sans"/>
                <a:cs typeface="Fira Sans"/>
                <a:sym typeface="Fira Sans"/>
              </a:rPr>
              <a:t> This presentation template was created by </a:t>
            </a:r>
            <a:r>
              <a:rPr b="1" lang="en" sz="1200" u="sng">
                <a:solidFill>
                  <a:schemeClr val="dk1"/>
                </a:solidFill>
                <a:latin typeface="Fira Sans"/>
                <a:ea typeface="Fira Sans"/>
                <a:cs typeface="Fira Sans"/>
                <a:sym typeface="Fira Sans"/>
                <a:hlinkClick r:id="rId2">
                  <a:extLst>
                    <a:ext uri="{A12FA001-AC4F-418D-AE19-62706E023703}">
                      <ahyp:hlinkClr val="tx"/>
                    </a:ext>
                  </a:extLst>
                </a:hlinkClick>
              </a:rPr>
              <a:t>Slidesgo</a:t>
            </a:r>
            <a:r>
              <a:rPr lang="en" sz="1200">
                <a:solidFill>
                  <a:schemeClr val="dk1"/>
                </a:solidFill>
                <a:latin typeface="Fira Sans"/>
                <a:ea typeface="Fira Sans"/>
                <a:cs typeface="Fira Sans"/>
                <a:sym typeface="Fira Sans"/>
              </a:rPr>
              <a:t>, and includes icons by </a:t>
            </a:r>
            <a:r>
              <a:rPr b="1" lang="en" sz="1200" u="sng">
                <a:solidFill>
                  <a:schemeClr val="dk1"/>
                </a:solidFill>
                <a:latin typeface="Fira Sans"/>
                <a:ea typeface="Fira Sans"/>
                <a:cs typeface="Fira Sans"/>
                <a:sym typeface="Fira Sans"/>
                <a:hlinkClick r:id="rId3">
                  <a:extLst>
                    <a:ext uri="{A12FA001-AC4F-418D-AE19-62706E023703}">
                      <ahyp:hlinkClr val="tx"/>
                    </a:ext>
                  </a:extLst>
                </a:hlinkClick>
              </a:rPr>
              <a:t>Flaticon</a:t>
            </a:r>
            <a:r>
              <a:rPr lang="en" sz="1200">
                <a:solidFill>
                  <a:schemeClr val="dk1"/>
                </a:solidFill>
                <a:latin typeface="Fira Sans"/>
                <a:ea typeface="Fira Sans"/>
                <a:cs typeface="Fira Sans"/>
                <a:sym typeface="Fira Sans"/>
              </a:rPr>
              <a:t>, and infographics &amp; images by </a:t>
            </a:r>
            <a:r>
              <a:rPr b="1" lang="en" sz="1200" u="sng">
                <a:solidFill>
                  <a:schemeClr val="dk1"/>
                </a:solidFill>
                <a:latin typeface="Fira Sans"/>
                <a:ea typeface="Fira Sans"/>
                <a:cs typeface="Fira Sans"/>
                <a:sym typeface="Fira Sans"/>
                <a:hlinkClick r:id="rId4">
                  <a:extLst>
                    <a:ext uri="{A12FA001-AC4F-418D-AE19-62706E023703}">
                      <ahyp:hlinkClr val="tx"/>
                    </a:ext>
                  </a:extLst>
                </a:hlinkClick>
              </a:rPr>
              <a:t>Freepik</a:t>
            </a:r>
            <a:r>
              <a:rPr lang="en" sz="1200" u="sng">
                <a:solidFill>
                  <a:schemeClr val="dk1"/>
                </a:solidFill>
                <a:latin typeface="Fira Sans"/>
                <a:ea typeface="Fira Sans"/>
                <a:cs typeface="Fira Sans"/>
                <a:sym typeface="Fira Sans"/>
              </a:rPr>
              <a:t> </a:t>
            </a:r>
            <a:endParaRPr b="1" sz="1200" u="sng">
              <a:solidFill>
                <a:schemeClr val="dk1"/>
              </a:solidFill>
              <a:latin typeface="Fira Sans"/>
              <a:ea typeface="Fira Sans"/>
              <a:cs typeface="Fira Sans"/>
              <a:sym typeface="Fira Sans"/>
            </a:endParaRPr>
          </a:p>
        </p:txBody>
      </p:sp>
      <p:grpSp>
        <p:nvGrpSpPr>
          <p:cNvPr id="667" name="Google Shape;667;p58"/>
          <p:cNvGrpSpPr/>
          <p:nvPr/>
        </p:nvGrpSpPr>
        <p:grpSpPr>
          <a:xfrm>
            <a:off x="571950" y="426950"/>
            <a:ext cx="8000100" cy="225513"/>
            <a:chOff x="571950" y="426950"/>
            <a:chExt cx="8000100" cy="225513"/>
          </a:xfrm>
        </p:grpSpPr>
        <p:cxnSp>
          <p:nvCxnSpPr>
            <p:cNvPr id="668" name="Google Shape;668;p58"/>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669" name="Google Shape;669;p58"/>
            <p:cNvGrpSpPr/>
            <p:nvPr/>
          </p:nvGrpSpPr>
          <p:grpSpPr>
            <a:xfrm>
              <a:off x="7795650" y="426950"/>
              <a:ext cx="751350" cy="160500"/>
              <a:chOff x="7481600" y="464825"/>
              <a:chExt cx="751350" cy="160500"/>
            </a:xfrm>
          </p:grpSpPr>
          <p:sp>
            <p:nvSpPr>
              <p:cNvPr id="670" name="Google Shape;670;p58"/>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1" name="Google Shape;671;p58"/>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2" name="Google Shape;672;p58"/>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73" name="Shape 673"/>
        <p:cNvGrpSpPr/>
        <p:nvPr/>
      </p:nvGrpSpPr>
      <p:grpSpPr>
        <a:xfrm>
          <a:off x="0" y="0"/>
          <a:ext cx="0" cy="0"/>
          <a:chOff x="0" y="0"/>
          <a:chExt cx="0" cy="0"/>
        </a:xfrm>
      </p:grpSpPr>
      <p:sp>
        <p:nvSpPr>
          <p:cNvPr id="674" name="Google Shape;674;p59"/>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675" name="Google Shape;675;p59"/>
          <p:cNvGrpSpPr/>
          <p:nvPr/>
        </p:nvGrpSpPr>
        <p:grpSpPr>
          <a:xfrm>
            <a:off x="571950" y="426950"/>
            <a:ext cx="8000100" cy="225513"/>
            <a:chOff x="571950" y="426950"/>
            <a:chExt cx="8000100" cy="225513"/>
          </a:xfrm>
        </p:grpSpPr>
        <p:cxnSp>
          <p:nvCxnSpPr>
            <p:cNvPr id="676" name="Google Shape;676;p59"/>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677" name="Google Shape;677;p59"/>
            <p:cNvGrpSpPr/>
            <p:nvPr/>
          </p:nvGrpSpPr>
          <p:grpSpPr>
            <a:xfrm>
              <a:off x="7795650" y="426950"/>
              <a:ext cx="751350" cy="160500"/>
              <a:chOff x="7481600" y="464825"/>
              <a:chExt cx="751350" cy="160500"/>
            </a:xfrm>
          </p:grpSpPr>
          <p:sp>
            <p:nvSpPr>
              <p:cNvPr id="678" name="Google Shape;678;p59"/>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9" name="Google Shape;679;p59"/>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0" name="Google Shape;680;p59"/>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81" name="Shape 681"/>
        <p:cNvGrpSpPr/>
        <p:nvPr/>
      </p:nvGrpSpPr>
      <p:grpSpPr>
        <a:xfrm>
          <a:off x="0" y="0"/>
          <a:ext cx="0" cy="0"/>
          <a:chOff x="0" y="0"/>
          <a:chExt cx="0" cy="0"/>
        </a:xfrm>
      </p:grpSpPr>
      <p:sp>
        <p:nvSpPr>
          <p:cNvPr id="682" name="Google Shape;682;p60"/>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683" name="Google Shape;683;p60"/>
          <p:cNvGrpSpPr/>
          <p:nvPr/>
        </p:nvGrpSpPr>
        <p:grpSpPr>
          <a:xfrm>
            <a:off x="571950" y="426950"/>
            <a:ext cx="8000100" cy="225513"/>
            <a:chOff x="571950" y="426950"/>
            <a:chExt cx="8000100" cy="225513"/>
          </a:xfrm>
        </p:grpSpPr>
        <p:cxnSp>
          <p:nvCxnSpPr>
            <p:cNvPr id="684" name="Google Shape;684;p60"/>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685" name="Google Shape;685;p60"/>
            <p:cNvGrpSpPr/>
            <p:nvPr/>
          </p:nvGrpSpPr>
          <p:grpSpPr>
            <a:xfrm>
              <a:off x="571950" y="426950"/>
              <a:ext cx="751350" cy="160500"/>
              <a:chOff x="7481600" y="464825"/>
              <a:chExt cx="751350" cy="160500"/>
            </a:xfrm>
          </p:grpSpPr>
          <p:sp>
            <p:nvSpPr>
              <p:cNvPr id="686" name="Google Shape;686;p60"/>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7" name="Google Shape;687;p60"/>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8" name="Google Shape;688;p60"/>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7"/>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67" name="Google Shape;67;p7"/>
          <p:cNvGrpSpPr/>
          <p:nvPr/>
        </p:nvGrpSpPr>
        <p:grpSpPr>
          <a:xfrm>
            <a:off x="571950" y="426950"/>
            <a:ext cx="8000100" cy="225513"/>
            <a:chOff x="571950" y="426950"/>
            <a:chExt cx="8000100" cy="225513"/>
          </a:xfrm>
        </p:grpSpPr>
        <p:cxnSp>
          <p:nvCxnSpPr>
            <p:cNvPr id="68" name="Google Shape;68;p7"/>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grpSp>
          <p:nvGrpSpPr>
            <p:cNvPr id="69" name="Google Shape;69;p7"/>
            <p:cNvGrpSpPr/>
            <p:nvPr/>
          </p:nvGrpSpPr>
          <p:grpSpPr>
            <a:xfrm>
              <a:off x="7795650" y="426950"/>
              <a:ext cx="751350" cy="160500"/>
              <a:chOff x="7481600" y="464825"/>
              <a:chExt cx="751350" cy="160500"/>
            </a:xfrm>
          </p:grpSpPr>
          <p:sp>
            <p:nvSpPr>
              <p:cNvPr id="70" name="Google Shape;70;p7"/>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 name="Google Shape;71;p7"/>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 name="Google Shape;72;p7"/>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73" name="Google Shape;73;p7"/>
          <p:cNvSpPr txBox="1"/>
          <p:nvPr>
            <p:ph type="title"/>
          </p:nvPr>
        </p:nvSpPr>
        <p:spPr>
          <a:xfrm>
            <a:off x="716550" y="65210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7"/>
          <p:cNvSpPr txBox="1"/>
          <p:nvPr>
            <p:ph idx="1" type="subTitle"/>
          </p:nvPr>
        </p:nvSpPr>
        <p:spPr>
          <a:xfrm>
            <a:off x="2424600" y="1700300"/>
            <a:ext cx="4294800" cy="22983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Clr>
                <a:schemeClr val="lt2"/>
              </a:buClr>
              <a:buSzPts val="1600"/>
              <a:buFont typeface="Fira Sans Light"/>
              <a:buChar char="●"/>
              <a:defRPr/>
            </a:lvl1pPr>
            <a:lvl2pPr lvl="1" rtl="0" algn="ctr">
              <a:lnSpc>
                <a:spcPct val="115000"/>
              </a:lnSpc>
              <a:spcBef>
                <a:spcPts val="0"/>
              </a:spcBef>
              <a:spcAft>
                <a:spcPts val="0"/>
              </a:spcAft>
              <a:buClr>
                <a:srgbClr val="E76A28"/>
              </a:buClr>
              <a:buSzPts val="1600"/>
              <a:buFont typeface="Nunito Light"/>
              <a:buChar char="○"/>
              <a:defRPr/>
            </a:lvl2pPr>
            <a:lvl3pPr lvl="2" rtl="0" algn="ctr">
              <a:lnSpc>
                <a:spcPct val="115000"/>
              </a:lnSpc>
              <a:spcBef>
                <a:spcPts val="0"/>
              </a:spcBef>
              <a:spcAft>
                <a:spcPts val="0"/>
              </a:spcAft>
              <a:buClr>
                <a:srgbClr val="E76A28"/>
              </a:buClr>
              <a:buSzPts val="1500"/>
              <a:buFont typeface="Nunito Light"/>
              <a:buChar char="■"/>
              <a:defRPr/>
            </a:lvl3pPr>
            <a:lvl4pPr lvl="3" rtl="0" algn="ctr">
              <a:lnSpc>
                <a:spcPct val="115000"/>
              </a:lnSpc>
              <a:spcBef>
                <a:spcPts val="0"/>
              </a:spcBef>
              <a:spcAft>
                <a:spcPts val="0"/>
              </a:spcAft>
              <a:buClr>
                <a:srgbClr val="E76A28"/>
              </a:buClr>
              <a:buSzPts val="1500"/>
              <a:buFont typeface="Nunito Light"/>
              <a:buChar char="●"/>
              <a:defRPr/>
            </a:lvl4pPr>
            <a:lvl5pPr lvl="4" rtl="0" algn="ctr">
              <a:lnSpc>
                <a:spcPct val="115000"/>
              </a:lnSpc>
              <a:spcBef>
                <a:spcPts val="0"/>
              </a:spcBef>
              <a:spcAft>
                <a:spcPts val="0"/>
              </a:spcAft>
              <a:buClr>
                <a:srgbClr val="E76A28"/>
              </a:buClr>
              <a:buSzPts val="1400"/>
              <a:buFont typeface="Nunito Light"/>
              <a:buChar char="○"/>
              <a:defRPr/>
            </a:lvl5pPr>
            <a:lvl6pPr lvl="5" rtl="0" algn="ctr">
              <a:lnSpc>
                <a:spcPct val="115000"/>
              </a:lnSpc>
              <a:spcBef>
                <a:spcPts val="0"/>
              </a:spcBef>
              <a:spcAft>
                <a:spcPts val="0"/>
              </a:spcAft>
              <a:buClr>
                <a:srgbClr val="999999"/>
              </a:buClr>
              <a:buSzPts val="1400"/>
              <a:buFont typeface="Nunito Light"/>
              <a:buChar char="■"/>
              <a:defRPr/>
            </a:lvl6pPr>
            <a:lvl7pPr lvl="6" rtl="0" algn="ctr">
              <a:lnSpc>
                <a:spcPct val="115000"/>
              </a:lnSpc>
              <a:spcBef>
                <a:spcPts val="0"/>
              </a:spcBef>
              <a:spcAft>
                <a:spcPts val="0"/>
              </a:spcAft>
              <a:buClr>
                <a:srgbClr val="999999"/>
              </a:buClr>
              <a:buSzPts val="1300"/>
              <a:buFont typeface="Nunito Light"/>
              <a:buChar char="●"/>
              <a:defRPr/>
            </a:lvl7pPr>
            <a:lvl8pPr lvl="7" rtl="0" algn="ctr">
              <a:lnSpc>
                <a:spcPct val="115000"/>
              </a:lnSpc>
              <a:spcBef>
                <a:spcPts val="0"/>
              </a:spcBef>
              <a:spcAft>
                <a:spcPts val="0"/>
              </a:spcAft>
              <a:buClr>
                <a:srgbClr val="999999"/>
              </a:buClr>
              <a:buSzPts val="1300"/>
              <a:buFont typeface="Nunito Light"/>
              <a:buChar char="○"/>
              <a:defRPr/>
            </a:lvl8pPr>
            <a:lvl9pPr lvl="8" rtl="0" algn="ctr">
              <a:lnSpc>
                <a:spcPct val="115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 name="Shape 75"/>
        <p:cNvGrpSpPr/>
        <p:nvPr/>
      </p:nvGrpSpPr>
      <p:grpSpPr>
        <a:xfrm>
          <a:off x="0" y="0"/>
          <a:ext cx="0" cy="0"/>
          <a:chOff x="0" y="0"/>
          <a:chExt cx="0" cy="0"/>
        </a:xfrm>
      </p:grpSpPr>
      <p:sp>
        <p:nvSpPr>
          <p:cNvPr id="76" name="Google Shape;76;p8"/>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77" name="Google Shape;77;p8"/>
          <p:cNvGrpSpPr/>
          <p:nvPr/>
        </p:nvGrpSpPr>
        <p:grpSpPr>
          <a:xfrm>
            <a:off x="571950" y="426950"/>
            <a:ext cx="8000100" cy="4064088"/>
            <a:chOff x="571950" y="426950"/>
            <a:chExt cx="8000100" cy="4064088"/>
          </a:xfrm>
        </p:grpSpPr>
        <p:grpSp>
          <p:nvGrpSpPr>
            <p:cNvPr id="78" name="Google Shape;78;p8"/>
            <p:cNvGrpSpPr/>
            <p:nvPr/>
          </p:nvGrpSpPr>
          <p:grpSpPr>
            <a:xfrm>
              <a:off x="7795650" y="426950"/>
              <a:ext cx="751350" cy="160500"/>
              <a:chOff x="7481600" y="464825"/>
              <a:chExt cx="751350" cy="160500"/>
            </a:xfrm>
          </p:grpSpPr>
          <p:sp>
            <p:nvSpPr>
              <p:cNvPr id="79" name="Google Shape;79;p8"/>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 name="Google Shape;80;p8"/>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 name="Google Shape;81;p8"/>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2" name="Google Shape;82;p8"/>
            <p:cNvGrpSpPr/>
            <p:nvPr/>
          </p:nvGrpSpPr>
          <p:grpSpPr>
            <a:xfrm>
              <a:off x="571950" y="652463"/>
              <a:ext cx="8000100" cy="3838575"/>
              <a:chOff x="571950" y="652463"/>
              <a:chExt cx="8000100" cy="3838575"/>
            </a:xfrm>
          </p:grpSpPr>
          <p:cxnSp>
            <p:nvCxnSpPr>
              <p:cNvPr id="83" name="Google Shape;83;p8"/>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8"/>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
        <p:nvSpPr>
          <p:cNvPr id="85" name="Google Shape;85;p8"/>
          <p:cNvSpPr txBox="1"/>
          <p:nvPr>
            <p:ph type="title"/>
          </p:nvPr>
        </p:nvSpPr>
        <p:spPr>
          <a:xfrm>
            <a:off x="713325" y="1992838"/>
            <a:ext cx="7717500" cy="115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spcBef>
                <a:spcPts val="0"/>
              </a:spcBef>
              <a:spcAft>
                <a:spcPts val="0"/>
              </a:spcAft>
              <a:buSzPts val="6000"/>
              <a:buFont typeface="Red Hat Mono Medium"/>
              <a:buNone/>
              <a:defRPr sz="6000">
                <a:latin typeface="Red Hat Mono Medium"/>
                <a:ea typeface="Red Hat Mono Medium"/>
                <a:cs typeface="Red Hat Mono Medium"/>
                <a:sym typeface="Red Hat Mono Medium"/>
              </a:defRPr>
            </a:lvl2pPr>
            <a:lvl3pPr lvl="2">
              <a:spcBef>
                <a:spcPts val="0"/>
              </a:spcBef>
              <a:spcAft>
                <a:spcPts val="0"/>
              </a:spcAft>
              <a:buSzPts val="6000"/>
              <a:buFont typeface="Red Hat Mono Medium"/>
              <a:buNone/>
              <a:defRPr sz="6000">
                <a:latin typeface="Red Hat Mono Medium"/>
                <a:ea typeface="Red Hat Mono Medium"/>
                <a:cs typeface="Red Hat Mono Medium"/>
                <a:sym typeface="Red Hat Mono Medium"/>
              </a:defRPr>
            </a:lvl3pPr>
            <a:lvl4pPr lvl="3">
              <a:spcBef>
                <a:spcPts val="0"/>
              </a:spcBef>
              <a:spcAft>
                <a:spcPts val="0"/>
              </a:spcAft>
              <a:buSzPts val="6000"/>
              <a:buFont typeface="Red Hat Mono Medium"/>
              <a:buNone/>
              <a:defRPr sz="6000">
                <a:latin typeface="Red Hat Mono Medium"/>
                <a:ea typeface="Red Hat Mono Medium"/>
                <a:cs typeface="Red Hat Mono Medium"/>
                <a:sym typeface="Red Hat Mono Medium"/>
              </a:defRPr>
            </a:lvl4pPr>
            <a:lvl5pPr lvl="4">
              <a:spcBef>
                <a:spcPts val="0"/>
              </a:spcBef>
              <a:spcAft>
                <a:spcPts val="0"/>
              </a:spcAft>
              <a:buSzPts val="6000"/>
              <a:buFont typeface="Red Hat Mono Medium"/>
              <a:buNone/>
              <a:defRPr sz="6000">
                <a:latin typeface="Red Hat Mono Medium"/>
                <a:ea typeface="Red Hat Mono Medium"/>
                <a:cs typeface="Red Hat Mono Medium"/>
                <a:sym typeface="Red Hat Mono Medium"/>
              </a:defRPr>
            </a:lvl5pPr>
            <a:lvl6pPr lvl="5">
              <a:spcBef>
                <a:spcPts val="0"/>
              </a:spcBef>
              <a:spcAft>
                <a:spcPts val="0"/>
              </a:spcAft>
              <a:buSzPts val="6000"/>
              <a:buFont typeface="Red Hat Mono Medium"/>
              <a:buNone/>
              <a:defRPr sz="6000">
                <a:latin typeface="Red Hat Mono Medium"/>
                <a:ea typeface="Red Hat Mono Medium"/>
                <a:cs typeface="Red Hat Mono Medium"/>
                <a:sym typeface="Red Hat Mono Medium"/>
              </a:defRPr>
            </a:lvl6pPr>
            <a:lvl7pPr lvl="6">
              <a:spcBef>
                <a:spcPts val="0"/>
              </a:spcBef>
              <a:spcAft>
                <a:spcPts val="0"/>
              </a:spcAft>
              <a:buSzPts val="6000"/>
              <a:buFont typeface="Red Hat Mono Medium"/>
              <a:buNone/>
              <a:defRPr sz="6000">
                <a:latin typeface="Red Hat Mono Medium"/>
                <a:ea typeface="Red Hat Mono Medium"/>
                <a:cs typeface="Red Hat Mono Medium"/>
                <a:sym typeface="Red Hat Mono Medium"/>
              </a:defRPr>
            </a:lvl7pPr>
            <a:lvl8pPr lvl="7">
              <a:spcBef>
                <a:spcPts val="0"/>
              </a:spcBef>
              <a:spcAft>
                <a:spcPts val="0"/>
              </a:spcAft>
              <a:buSzPts val="6000"/>
              <a:buFont typeface="Red Hat Mono Medium"/>
              <a:buNone/>
              <a:defRPr sz="6000">
                <a:latin typeface="Red Hat Mono Medium"/>
                <a:ea typeface="Red Hat Mono Medium"/>
                <a:cs typeface="Red Hat Mono Medium"/>
                <a:sym typeface="Red Hat Mono Medium"/>
              </a:defRPr>
            </a:lvl8pPr>
            <a:lvl9pPr lvl="8">
              <a:spcBef>
                <a:spcPts val="0"/>
              </a:spcBef>
              <a:spcAft>
                <a:spcPts val="0"/>
              </a:spcAft>
              <a:buSzPts val="6000"/>
              <a:buFont typeface="Red Hat Mono Medium"/>
              <a:buNone/>
              <a:defRPr sz="6000">
                <a:latin typeface="Red Hat Mono Medium"/>
                <a:ea typeface="Red Hat Mono Medium"/>
                <a:cs typeface="Red Hat Mono Medium"/>
                <a:sym typeface="Red Hat Mono Medium"/>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321000" y="321000"/>
            <a:ext cx="8502000" cy="4501500"/>
          </a:xfrm>
          <a:prstGeom prst="rect">
            <a:avLst/>
          </a:prstGeom>
          <a:solidFill>
            <a:schemeClr val="lt1"/>
          </a:solidFill>
          <a:ln>
            <a:noFill/>
          </a:ln>
          <a:effectLst>
            <a:outerShdw blurRad="142875"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88" name="Google Shape;88;p9"/>
          <p:cNvGrpSpPr/>
          <p:nvPr/>
        </p:nvGrpSpPr>
        <p:grpSpPr>
          <a:xfrm>
            <a:off x="571950" y="426950"/>
            <a:ext cx="8000100" cy="4064088"/>
            <a:chOff x="571950" y="426950"/>
            <a:chExt cx="8000100" cy="4064088"/>
          </a:xfrm>
        </p:grpSpPr>
        <p:grpSp>
          <p:nvGrpSpPr>
            <p:cNvPr id="89" name="Google Shape;89;p9"/>
            <p:cNvGrpSpPr/>
            <p:nvPr/>
          </p:nvGrpSpPr>
          <p:grpSpPr>
            <a:xfrm>
              <a:off x="7795650" y="426950"/>
              <a:ext cx="751350" cy="160500"/>
              <a:chOff x="7481600" y="464825"/>
              <a:chExt cx="751350" cy="160500"/>
            </a:xfrm>
          </p:grpSpPr>
          <p:sp>
            <p:nvSpPr>
              <p:cNvPr id="90" name="Google Shape;90;p9"/>
              <p:cNvSpPr/>
              <p:nvPr/>
            </p:nvSpPr>
            <p:spPr>
              <a:xfrm>
                <a:off x="7481600" y="464825"/>
                <a:ext cx="160500" cy="16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 name="Google Shape;91;p9"/>
              <p:cNvSpPr/>
              <p:nvPr/>
            </p:nvSpPr>
            <p:spPr>
              <a:xfrm>
                <a:off x="7777025" y="464825"/>
                <a:ext cx="160500" cy="16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 name="Google Shape;92;p9"/>
              <p:cNvSpPr/>
              <p:nvPr/>
            </p:nvSpPr>
            <p:spPr>
              <a:xfrm>
                <a:off x="8072450" y="464825"/>
                <a:ext cx="160500" cy="1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3" name="Google Shape;93;p9"/>
            <p:cNvGrpSpPr/>
            <p:nvPr/>
          </p:nvGrpSpPr>
          <p:grpSpPr>
            <a:xfrm>
              <a:off x="571950" y="652463"/>
              <a:ext cx="8000100" cy="3838575"/>
              <a:chOff x="571950" y="652463"/>
              <a:chExt cx="8000100" cy="3838575"/>
            </a:xfrm>
          </p:grpSpPr>
          <p:cxnSp>
            <p:nvCxnSpPr>
              <p:cNvPr id="94" name="Google Shape;94;p9"/>
              <p:cNvCxnSpPr/>
              <p:nvPr/>
            </p:nvCxnSpPr>
            <p:spPr>
              <a:xfrm>
                <a:off x="571950" y="652463"/>
                <a:ext cx="8000100" cy="0"/>
              </a:xfrm>
              <a:prstGeom prst="straightConnector1">
                <a:avLst/>
              </a:prstGeom>
              <a:noFill/>
              <a:ln cap="flat" cmpd="sng" w="9525">
                <a:solidFill>
                  <a:schemeClr val="dk1"/>
                </a:solidFill>
                <a:prstDash val="solid"/>
                <a:round/>
                <a:headEnd len="med" w="med" type="none"/>
                <a:tailEnd len="med" w="med" type="none"/>
              </a:ln>
            </p:spPr>
          </p:cxnSp>
          <p:cxnSp>
            <p:nvCxnSpPr>
              <p:cNvPr id="95" name="Google Shape;95;p9"/>
              <p:cNvCxnSpPr/>
              <p:nvPr/>
            </p:nvCxnSpPr>
            <p:spPr>
              <a:xfrm>
                <a:off x="571950" y="4491038"/>
                <a:ext cx="8000100" cy="0"/>
              </a:xfrm>
              <a:prstGeom prst="straightConnector1">
                <a:avLst/>
              </a:prstGeom>
              <a:noFill/>
              <a:ln cap="flat" cmpd="sng" w="9525">
                <a:solidFill>
                  <a:schemeClr val="dk1"/>
                </a:solidFill>
                <a:prstDash val="solid"/>
                <a:round/>
                <a:headEnd len="med" w="med" type="none"/>
                <a:tailEnd len="med" w="med" type="none"/>
              </a:ln>
            </p:spPr>
          </p:cxnSp>
        </p:grpSp>
      </p:grpSp>
      <p:sp>
        <p:nvSpPr>
          <p:cNvPr id="96" name="Google Shape;96;p9"/>
          <p:cNvSpPr txBox="1"/>
          <p:nvPr>
            <p:ph type="title"/>
          </p:nvPr>
        </p:nvSpPr>
        <p:spPr>
          <a:xfrm>
            <a:off x="713350" y="3005863"/>
            <a:ext cx="3096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6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7" name="Google Shape;97;p9"/>
          <p:cNvSpPr txBox="1"/>
          <p:nvPr>
            <p:ph idx="1" type="subTitle"/>
          </p:nvPr>
        </p:nvSpPr>
        <p:spPr>
          <a:xfrm>
            <a:off x="3264100" y="1110050"/>
            <a:ext cx="4803600" cy="67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10"/>
          <p:cNvSpPr/>
          <p:nvPr>
            <p:ph idx="2" type="pic"/>
          </p:nvPr>
        </p:nvSpPr>
        <p:spPr>
          <a:xfrm>
            <a:off x="-25" y="-13725"/>
            <a:ext cx="9144000" cy="5157300"/>
          </a:xfrm>
          <a:prstGeom prst="rect">
            <a:avLst/>
          </a:prstGeom>
          <a:noFill/>
          <a:ln>
            <a:noFill/>
          </a:ln>
        </p:spPr>
      </p:sp>
      <p:sp>
        <p:nvSpPr>
          <p:cNvPr id="100" name="Google Shape;100;p10"/>
          <p:cNvSpPr txBox="1"/>
          <p:nvPr>
            <p:ph type="title"/>
          </p:nvPr>
        </p:nvSpPr>
        <p:spPr>
          <a:xfrm>
            <a:off x="713225" y="539500"/>
            <a:ext cx="3974100" cy="857400"/>
          </a:xfrm>
          <a:prstGeom prst="rect">
            <a:avLst/>
          </a:prstGeom>
          <a:solidFill>
            <a:schemeClr val="lt1"/>
          </a:solidFill>
          <a:effectLst>
            <a:outerShdw blurRad="142875" rotWithShape="0" algn="bl">
              <a:schemeClr val="dk1">
                <a:alpha val="20000"/>
              </a:schemeClr>
            </a:outerShdw>
          </a:effectLst>
        </p:spPr>
        <p:txBody>
          <a:bodyPr anchorCtr="0" anchor="t" bIns="91425" lIns="91425" spcFirstLastPara="1" rIns="91425" wrap="square" tIns="91425">
            <a:noAutofit/>
          </a:bodyPr>
          <a:lstStyle>
            <a:lvl1pPr lvl="0" rtl="0" algn="ctr">
              <a:spcBef>
                <a:spcPts val="0"/>
              </a:spcBef>
              <a:spcAft>
                <a:spcPts val="0"/>
              </a:spcAft>
              <a:buSzPts val="2800"/>
              <a:buNone/>
              <a:defRPr sz="2200">
                <a:solidFill>
                  <a:schemeClr val="lt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2" Type="http://schemas.openxmlformats.org/officeDocument/2006/relationships/slideLayout" Target="../slideLayouts/slideLayout51.xml"/><Relationship Id="rId21" Type="http://schemas.openxmlformats.org/officeDocument/2006/relationships/slideLayout" Target="../slideLayouts/slideLayout50.xml"/><Relationship Id="rId24" Type="http://schemas.openxmlformats.org/officeDocument/2006/relationships/slideLayout" Target="../slideLayouts/slideLayout53.xml"/><Relationship Id="rId23" Type="http://schemas.openxmlformats.org/officeDocument/2006/relationships/slideLayout" Target="../slideLayouts/slideLayout5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26" Type="http://schemas.openxmlformats.org/officeDocument/2006/relationships/slideLayout" Target="../slideLayouts/slideLayout55.xml"/><Relationship Id="rId25" Type="http://schemas.openxmlformats.org/officeDocument/2006/relationships/slideLayout" Target="../slideLayouts/slideLayout54.xml"/><Relationship Id="rId28" Type="http://schemas.openxmlformats.org/officeDocument/2006/relationships/slideLayout" Target="../slideLayouts/slideLayout57.xml"/><Relationship Id="rId27" Type="http://schemas.openxmlformats.org/officeDocument/2006/relationships/slideLayout" Target="../slideLayouts/slideLayout56.xml"/><Relationship Id="rId5" Type="http://schemas.openxmlformats.org/officeDocument/2006/relationships/slideLayout" Target="../slideLayouts/slideLayout34.xml"/><Relationship Id="rId6" Type="http://schemas.openxmlformats.org/officeDocument/2006/relationships/slideLayout" Target="../slideLayouts/slideLayout35.xml"/><Relationship Id="rId29" Type="http://schemas.openxmlformats.org/officeDocument/2006/relationships/slideLayout" Target="../slideLayouts/slideLayout58.xml"/><Relationship Id="rId7" Type="http://schemas.openxmlformats.org/officeDocument/2006/relationships/slideLayout" Target="../slideLayouts/slideLayout36.xml"/><Relationship Id="rId8" Type="http://schemas.openxmlformats.org/officeDocument/2006/relationships/slideLayout" Target="../slideLayouts/slideLayout37.xml"/><Relationship Id="rId30" Type="http://schemas.openxmlformats.org/officeDocument/2006/relationships/theme" Target="../theme/theme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65247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ed Hat Mono Medium"/>
              <a:buNone/>
              <a:defRPr sz="2800">
                <a:solidFill>
                  <a:schemeClr val="dk1"/>
                </a:solidFill>
                <a:latin typeface="Red Hat Mono Medium"/>
                <a:ea typeface="Red Hat Mono Medium"/>
                <a:cs typeface="Red Hat Mono Medium"/>
                <a:sym typeface="Red Hat Mono Medium"/>
              </a:defRPr>
            </a:lvl1pPr>
            <a:lvl2pPr lvl="1"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2pPr>
            <a:lvl3pPr lvl="2"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3pPr>
            <a:lvl4pPr lvl="3"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4pPr>
            <a:lvl5pPr lvl="4"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5pPr>
            <a:lvl6pPr lvl="5"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6pPr>
            <a:lvl7pPr lvl="6"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7pPr>
            <a:lvl8pPr lvl="7"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8pPr>
            <a:lvl9pPr lvl="8"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indent="-317500" lvl="1" marL="9144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indent="-317500" lvl="2" marL="13716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indent="-317500" lvl="3" marL="18288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indent="-317500" lvl="4" marL="22860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indent="-317500" lvl="5" marL="27432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indent="-317500" lvl="6" marL="32004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indent="-317500" lvl="7" marL="36576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indent="-317500" lvl="8" marL="41148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7" name="Shape 347"/>
        <p:cNvGrpSpPr/>
        <p:nvPr/>
      </p:nvGrpSpPr>
      <p:grpSpPr>
        <a:xfrm>
          <a:off x="0" y="0"/>
          <a:ext cx="0" cy="0"/>
          <a:chOff x="0" y="0"/>
          <a:chExt cx="0" cy="0"/>
        </a:xfrm>
      </p:grpSpPr>
      <p:sp>
        <p:nvSpPr>
          <p:cNvPr id="348" name="Google Shape;348;p31"/>
          <p:cNvSpPr txBox="1"/>
          <p:nvPr>
            <p:ph type="title"/>
          </p:nvPr>
        </p:nvSpPr>
        <p:spPr>
          <a:xfrm>
            <a:off x="713225" y="65247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ed Hat Mono Medium"/>
              <a:buNone/>
              <a:defRPr sz="2800">
                <a:solidFill>
                  <a:schemeClr val="dk1"/>
                </a:solidFill>
                <a:latin typeface="Red Hat Mono Medium"/>
                <a:ea typeface="Red Hat Mono Medium"/>
                <a:cs typeface="Red Hat Mono Medium"/>
                <a:sym typeface="Red Hat Mono Medium"/>
              </a:defRPr>
            </a:lvl1pPr>
            <a:lvl2pPr lvl="1"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2pPr>
            <a:lvl3pPr lvl="2"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3pPr>
            <a:lvl4pPr lvl="3"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4pPr>
            <a:lvl5pPr lvl="4"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5pPr>
            <a:lvl6pPr lvl="5"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6pPr>
            <a:lvl7pPr lvl="6"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7pPr>
            <a:lvl8pPr lvl="7"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8pPr>
            <a:lvl9pPr lvl="8" rtl="0">
              <a:spcBef>
                <a:spcPts val="0"/>
              </a:spcBef>
              <a:spcAft>
                <a:spcPts val="0"/>
              </a:spcAft>
              <a:buClr>
                <a:schemeClr val="dk1"/>
              </a:buClr>
              <a:buSzPts val="2800"/>
              <a:buFont typeface="Red Hat Mono"/>
              <a:buNone/>
              <a:defRPr sz="2800">
                <a:solidFill>
                  <a:schemeClr val="dk1"/>
                </a:solidFill>
                <a:latin typeface="Red Hat Mono"/>
                <a:ea typeface="Red Hat Mono"/>
                <a:cs typeface="Red Hat Mono"/>
                <a:sym typeface="Red Hat Mono"/>
              </a:defRPr>
            </a:lvl9pPr>
          </a:lstStyle>
          <a:p/>
        </p:txBody>
      </p:sp>
      <p:sp>
        <p:nvSpPr>
          <p:cNvPr id="349" name="Google Shape;349;p3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indent="-317500" lvl="1" marL="914400" rtl="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indent="-317500" lvl="2" marL="1371600" rtl="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indent="-317500" lvl="3" marL="1828800" rtl="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indent="-317500" lvl="4" marL="2286000" rtl="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indent="-317500" lvl="5" marL="2743200" rtl="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indent="-317500" lvl="6" marL="3200400" rtl="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indent="-317500" lvl="7" marL="3657600" rtl="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indent="-317500" lvl="8" marL="4114800" rtl="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1"/>
          <p:cNvSpPr txBox="1"/>
          <p:nvPr>
            <p:ph type="ctrTitle"/>
          </p:nvPr>
        </p:nvSpPr>
        <p:spPr>
          <a:xfrm>
            <a:off x="658800" y="2081325"/>
            <a:ext cx="7826400" cy="46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Karla ExtraBold"/>
                <a:ea typeface="Karla ExtraBold"/>
                <a:cs typeface="Karla ExtraBold"/>
                <a:sym typeface="Karla ExtraBold"/>
              </a:rPr>
              <a:t>Cargo Handlers-Visualizing Port Operation</a:t>
            </a:r>
            <a:r>
              <a:rPr lang="en" sz="4800"/>
              <a:t> </a:t>
            </a:r>
            <a:endParaRPr sz="2400">
              <a:solidFill>
                <a:schemeClr val="lt2"/>
              </a:solidFill>
            </a:endParaRPr>
          </a:p>
        </p:txBody>
      </p:sp>
      <p:sp>
        <p:nvSpPr>
          <p:cNvPr id="694" name="Google Shape;694;p61"/>
          <p:cNvSpPr txBox="1"/>
          <p:nvPr/>
        </p:nvSpPr>
        <p:spPr>
          <a:xfrm>
            <a:off x="3072000" y="2965525"/>
            <a:ext cx="3000000" cy="1416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000" u="sng">
                <a:solidFill>
                  <a:schemeClr val="dk1"/>
                </a:solidFill>
                <a:latin typeface="Karla ExtraBold"/>
                <a:ea typeface="Karla ExtraBold"/>
                <a:cs typeface="Karla ExtraBold"/>
                <a:sym typeface="Karla ExtraBold"/>
              </a:rPr>
              <a:t>Group 9</a:t>
            </a:r>
            <a:endParaRPr sz="2000" u="sng">
              <a:solidFill>
                <a:schemeClr val="dk1"/>
              </a:solidFill>
              <a:latin typeface="Karla ExtraBold"/>
              <a:ea typeface="Karla ExtraBold"/>
              <a:cs typeface="Karla ExtraBold"/>
              <a:sym typeface="Karla ExtraBold"/>
            </a:endParaRPr>
          </a:p>
          <a:p>
            <a:pPr indent="0" lvl="0" marL="0" rtl="0" algn="ctr">
              <a:lnSpc>
                <a:spcPct val="150000"/>
              </a:lnSpc>
              <a:spcBef>
                <a:spcPts val="0"/>
              </a:spcBef>
              <a:spcAft>
                <a:spcPts val="0"/>
              </a:spcAft>
              <a:buNone/>
            </a:pPr>
            <a:r>
              <a:rPr lang="en" sz="2000">
                <a:solidFill>
                  <a:schemeClr val="dk1"/>
                </a:solidFill>
                <a:latin typeface="Karla ExtraBold"/>
                <a:ea typeface="Karla ExtraBold"/>
                <a:cs typeface="Karla ExtraBold"/>
                <a:sym typeface="Karla ExtraBold"/>
              </a:rPr>
              <a:t>劉俊鍵 312551159</a:t>
            </a:r>
            <a:endParaRPr sz="2000">
              <a:solidFill>
                <a:schemeClr val="dk1"/>
              </a:solidFill>
              <a:latin typeface="Karla ExtraBold"/>
              <a:ea typeface="Karla ExtraBold"/>
              <a:cs typeface="Karla ExtraBold"/>
              <a:sym typeface="Karla ExtraBold"/>
            </a:endParaRPr>
          </a:p>
          <a:p>
            <a:pPr indent="0" lvl="0" marL="0" rtl="0" algn="ctr">
              <a:lnSpc>
                <a:spcPct val="150000"/>
              </a:lnSpc>
              <a:spcBef>
                <a:spcPts val="0"/>
              </a:spcBef>
              <a:spcAft>
                <a:spcPts val="0"/>
              </a:spcAft>
              <a:buNone/>
            </a:pPr>
            <a:r>
              <a:rPr lang="en" sz="2000">
                <a:solidFill>
                  <a:schemeClr val="dk1"/>
                </a:solidFill>
                <a:latin typeface="Karla ExtraBold"/>
                <a:ea typeface="Karla ExtraBold"/>
                <a:cs typeface="Karla ExtraBold"/>
                <a:sym typeface="Karla ExtraBold"/>
              </a:rPr>
              <a:t>朱昱瑋 312551132</a:t>
            </a:r>
            <a:endParaRPr sz="2000">
              <a:solidFill>
                <a:schemeClr val="dk1"/>
              </a:solidFill>
              <a:latin typeface="Karla ExtraBold"/>
              <a:ea typeface="Karla ExtraBold"/>
              <a:cs typeface="Karla ExtraBold"/>
              <a:sym typeface="Karla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2"/>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Karla"/>
                <a:ea typeface="Karla"/>
                <a:cs typeface="Karla"/>
                <a:sym typeface="Karla"/>
              </a:rPr>
              <a:t>What is Port Operation?</a:t>
            </a:r>
            <a:endParaRPr b="1" sz="2500">
              <a:latin typeface="Karla"/>
              <a:ea typeface="Karla"/>
              <a:cs typeface="Karla"/>
              <a:sym typeface="Karla"/>
            </a:endParaRPr>
          </a:p>
        </p:txBody>
      </p:sp>
      <p:sp>
        <p:nvSpPr>
          <p:cNvPr id="700" name="Google Shape;700;p62"/>
          <p:cNvSpPr txBox="1"/>
          <p:nvPr/>
        </p:nvSpPr>
        <p:spPr>
          <a:xfrm>
            <a:off x="595500" y="3250775"/>
            <a:ext cx="7953000" cy="144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latin typeface="Karla"/>
              <a:ea typeface="Karla"/>
              <a:cs typeface="Karla"/>
              <a:sym typeface="Karla"/>
            </a:endParaRPr>
          </a:p>
        </p:txBody>
      </p:sp>
      <p:sp>
        <p:nvSpPr>
          <p:cNvPr id="701" name="Google Shape;701;p62"/>
          <p:cNvSpPr txBox="1"/>
          <p:nvPr/>
        </p:nvSpPr>
        <p:spPr>
          <a:xfrm>
            <a:off x="595500" y="1259950"/>
            <a:ext cx="7828500" cy="64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chemeClr val="dk1"/>
                </a:solidFill>
                <a:latin typeface="Karla"/>
                <a:ea typeface="Karla"/>
                <a:cs typeface="Karla"/>
                <a:sym typeface="Karla"/>
              </a:rPr>
              <a:t>Port operation</a:t>
            </a:r>
            <a:endParaRPr>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lang="en">
                <a:solidFill>
                  <a:schemeClr val="dk1"/>
                </a:solidFill>
                <a:latin typeface="Karla"/>
                <a:ea typeface="Karla"/>
                <a:cs typeface="Karla"/>
                <a:sym typeface="Karla"/>
              </a:rPr>
              <a:t>In today's global trade, port operations are a critically important and intricate component. Port operation refers to the activities and processes involved in managing the </a:t>
            </a:r>
            <a:r>
              <a:rPr lang="en">
                <a:solidFill>
                  <a:srgbClr val="E06666"/>
                </a:solidFill>
                <a:latin typeface="Karla"/>
                <a:ea typeface="Karla"/>
                <a:cs typeface="Karla"/>
                <a:sym typeface="Karla"/>
              </a:rPr>
              <a:t>departure</a:t>
            </a:r>
            <a:r>
              <a:rPr lang="en">
                <a:solidFill>
                  <a:schemeClr val="dk1"/>
                </a:solidFill>
                <a:latin typeface="Karla"/>
                <a:ea typeface="Karla"/>
                <a:cs typeface="Karla"/>
                <a:sym typeface="Karla"/>
              </a:rPr>
              <a:t>, and </a:t>
            </a:r>
            <a:r>
              <a:rPr lang="en">
                <a:solidFill>
                  <a:srgbClr val="E06666"/>
                </a:solidFill>
                <a:latin typeface="Karla"/>
                <a:ea typeface="Karla"/>
                <a:cs typeface="Karla"/>
                <a:sym typeface="Karla"/>
              </a:rPr>
              <a:t>handling</a:t>
            </a:r>
            <a:r>
              <a:rPr lang="en">
                <a:solidFill>
                  <a:schemeClr val="dk1"/>
                </a:solidFill>
                <a:latin typeface="Karla"/>
                <a:ea typeface="Karla"/>
                <a:cs typeface="Karla"/>
                <a:sym typeface="Karla"/>
              </a:rPr>
              <a:t> of cargo, and goods at a port.</a:t>
            </a:r>
            <a:endParaRPr>
              <a:solidFill>
                <a:schemeClr val="dk1"/>
              </a:solidFill>
              <a:latin typeface="Karla"/>
              <a:ea typeface="Karla"/>
              <a:cs typeface="Karla"/>
              <a:sym typeface="Karla"/>
            </a:endParaRPr>
          </a:p>
        </p:txBody>
      </p:sp>
      <p:sp>
        <p:nvSpPr>
          <p:cNvPr id="702" name="Google Shape;702;p62"/>
          <p:cNvSpPr txBox="1"/>
          <p:nvPr/>
        </p:nvSpPr>
        <p:spPr>
          <a:xfrm>
            <a:off x="595500" y="2701125"/>
            <a:ext cx="8210700" cy="1462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800">
                <a:solidFill>
                  <a:schemeClr val="dk1"/>
                </a:solidFill>
                <a:latin typeface="Karla"/>
                <a:ea typeface="Karla"/>
                <a:cs typeface="Karla"/>
                <a:sym typeface="Karla"/>
              </a:rPr>
              <a:t>Important component in port operation  </a:t>
            </a:r>
            <a:endParaRPr>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b="1" lang="en">
                <a:solidFill>
                  <a:schemeClr val="dk1"/>
                </a:solidFill>
                <a:latin typeface="Karla"/>
                <a:ea typeface="Karla"/>
                <a:cs typeface="Karla"/>
                <a:sym typeface="Karla"/>
              </a:rPr>
              <a:t>Gantry Transporter (</a:t>
            </a:r>
            <a:r>
              <a:rPr b="1" lang="en">
                <a:solidFill>
                  <a:schemeClr val="dk1"/>
                </a:solidFill>
                <a:latin typeface="Karla"/>
                <a:ea typeface="Karla"/>
                <a:cs typeface="Karla"/>
                <a:sym typeface="Karla"/>
              </a:rPr>
              <a:t>吊車</a:t>
            </a:r>
            <a:r>
              <a:rPr b="1" lang="en">
                <a:solidFill>
                  <a:schemeClr val="dk1"/>
                </a:solidFill>
                <a:latin typeface="Karla"/>
                <a:ea typeface="Karla"/>
                <a:cs typeface="Karla"/>
                <a:sym typeface="Karla"/>
              </a:rPr>
              <a:t>)</a:t>
            </a:r>
            <a:endParaRPr b="1">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b="1" lang="en">
                <a:solidFill>
                  <a:schemeClr val="dk1"/>
                </a:solidFill>
                <a:latin typeface="Karla"/>
                <a:ea typeface="Karla"/>
                <a:cs typeface="Karla"/>
                <a:sym typeface="Karla"/>
              </a:rPr>
              <a:t>Container Truck (</a:t>
            </a:r>
            <a:r>
              <a:rPr b="1" lang="en">
                <a:solidFill>
                  <a:schemeClr val="dk1"/>
                </a:solidFill>
                <a:latin typeface="Karla"/>
                <a:ea typeface="Karla"/>
                <a:cs typeface="Karla"/>
                <a:sym typeface="Karla"/>
              </a:rPr>
              <a:t>卡車</a:t>
            </a:r>
            <a:r>
              <a:rPr b="1" lang="en">
                <a:solidFill>
                  <a:schemeClr val="dk1"/>
                </a:solidFill>
                <a:latin typeface="Karla"/>
                <a:ea typeface="Karla"/>
                <a:cs typeface="Karla"/>
                <a:sym typeface="Karla"/>
              </a:rPr>
              <a:t>)</a:t>
            </a:r>
            <a:endParaRPr b="1">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b="1" lang="en">
                <a:solidFill>
                  <a:schemeClr val="dk1"/>
                </a:solidFill>
                <a:latin typeface="Karla"/>
                <a:ea typeface="Karla"/>
                <a:cs typeface="Karla"/>
                <a:sym typeface="Karla"/>
              </a:rPr>
              <a:t>Port</a:t>
            </a:r>
            <a:endParaRPr b="1">
              <a:solidFill>
                <a:schemeClr val="dk1"/>
              </a:solidFill>
              <a:latin typeface="Karla"/>
              <a:ea typeface="Karla"/>
              <a:cs typeface="Karla"/>
              <a:sym typeface="Karla"/>
            </a:endParaRPr>
          </a:p>
        </p:txBody>
      </p:sp>
      <p:pic>
        <p:nvPicPr>
          <p:cNvPr id="703" name="Google Shape;703;p62"/>
          <p:cNvPicPr preferRelativeResize="0"/>
          <p:nvPr/>
        </p:nvPicPr>
        <p:blipFill>
          <a:blip r:embed="rId3">
            <a:alphaModFix/>
          </a:blip>
          <a:stretch>
            <a:fillRect/>
          </a:stretch>
        </p:blipFill>
        <p:spPr>
          <a:xfrm>
            <a:off x="6645832" y="2478227"/>
            <a:ext cx="1778168" cy="2219751"/>
          </a:xfrm>
          <a:prstGeom prst="rect">
            <a:avLst/>
          </a:prstGeom>
          <a:noFill/>
          <a:ln>
            <a:noFill/>
          </a:ln>
        </p:spPr>
      </p:pic>
      <p:pic>
        <p:nvPicPr>
          <p:cNvPr id="704" name="Google Shape;704;p62"/>
          <p:cNvPicPr preferRelativeResize="0"/>
          <p:nvPr/>
        </p:nvPicPr>
        <p:blipFill>
          <a:blip r:embed="rId4">
            <a:alphaModFix/>
          </a:blip>
          <a:stretch>
            <a:fillRect/>
          </a:stretch>
        </p:blipFill>
        <p:spPr>
          <a:xfrm>
            <a:off x="3397950" y="2767337"/>
            <a:ext cx="3329575" cy="2219725"/>
          </a:xfrm>
          <a:prstGeom prst="rect">
            <a:avLst/>
          </a:prstGeom>
          <a:noFill/>
          <a:ln>
            <a:noFill/>
          </a:ln>
        </p:spPr>
      </p:pic>
      <p:sp>
        <p:nvSpPr>
          <p:cNvPr id="705" name="Google Shape;705;p62"/>
          <p:cNvSpPr/>
          <p:nvPr/>
        </p:nvSpPr>
        <p:spPr>
          <a:xfrm>
            <a:off x="311500" y="321300"/>
            <a:ext cx="1150200" cy="248100"/>
          </a:xfrm>
          <a:prstGeom prst="homePlat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Introduction</a:t>
            </a:r>
            <a:endParaRPr b="1" sz="900">
              <a:solidFill>
                <a:srgbClr val="FFFFFF"/>
              </a:solidFill>
              <a:latin typeface="Karla"/>
              <a:ea typeface="Karla"/>
              <a:cs typeface="Karla"/>
              <a:sym typeface="Kar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3"/>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Karla"/>
                <a:ea typeface="Karla"/>
                <a:cs typeface="Karla"/>
                <a:sym typeface="Karla"/>
              </a:rPr>
              <a:t>Render Overview</a:t>
            </a:r>
            <a:endParaRPr b="1" sz="2500">
              <a:latin typeface="Karla"/>
              <a:ea typeface="Karla"/>
              <a:cs typeface="Karla"/>
              <a:sym typeface="Karla"/>
            </a:endParaRPr>
          </a:p>
        </p:txBody>
      </p:sp>
      <p:pic>
        <p:nvPicPr>
          <p:cNvPr id="711" name="Google Shape;711;p63"/>
          <p:cNvPicPr preferRelativeResize="0"/>
          <p:nvPr/>
        </p:nvPicPr>
        <p:blipFill>
          <a:blip r:embed="rId3">
            <a:alphaModFix/>
          </a:blip>
          <a:stretch>
            <a:fillRect/>
          </a:stretch>
        </p:blipFill>
        <p:spPr>
          <a:xfrm>
            <a:off x="1077913" y="1135075"/>
            <a:ext cx="7167568" cy="3613900"/>
          </a:xfrm>
          <a:prstGeom prst="rect">
            <a:avLst/>
          </a:prstGeom>
          <a:noFill/>
          <a:ln>
            <a:noFill/>
          </a:ln>
        </p:spPr>
      </p:pic>
      <p:sp>
        <p:nvSpPr>
          <p:cNvPr id="712" name="Google Shape;712;p63"/>
          <p:cNvSpPr/>
          <p:nvPr/>
        </p:nvSpPr>
        <p:spPr>
          <a:xfrm>
            <a:off x="3174825" y="1466025"/>
            <a:ext cx="1957200" cy="3807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713" name="Google Shape;713;p63"/>
          <p:cNvGrpSpPr/>
          <p:nvPr/>
        </p:nvGrpSpPr>
        <p:grpSpPr>
          <a:xfrm>
            <a:off x="311500" y="321300"/>
            <a:ext cx="2218742" cy="248100"/>
            <a:chOff x="311500" y="321300"/>
            <a:chExt cx="2218742" cy="248100"/>
          </a:xfrm>
        </p:grpSpPr>
        <p:sp>
          <p:nvSpPr>
            <p:cNvPr id="714" name="Google Shape;714;p63"/>
            <p:cNvSpPr/>
            <p:nvPr/>
          </p:nvSpPr>
          <p:spPr>
            <a:xfrm>
              <a:off x="311500" y="321300"/>
              <a:ext cx="1150200" cy="248100"/>
            </a:xfrm>
            <a:prstGeom prst="homePlat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Introduction</a:t>
              </a:r>
              <a:endParaRPr b="1" sz="900">
                <a:solidFill>
                  <a:srgbClr val="FFFFFF"/>
                </a:solidFill>
                <a:latin typeface="Karla"/>
                <a:ea typeface="Karla"/>
                <a:cs typeface="Karla"/>
                <a:sym typeface="Karla"/>
              </a:endParaRPr>
            </a:p>
          </p:txBody>
        </p:sp>
        <p:sp>
          <p:nvSpPr>
            <p:cNvPr id="715" name="Google Shape;715;p63"/>
            <p:cNvSpPr/>
            <p:nvPr/>
          </p:nvSpPr>
          <p:spPr>
            <a:xfrm>
              <a:off x="1380042" y="321300"/>
              <a:ext cx="1150200" cy="248100"/>
            </a:xfrm>
            <a:prstGeom prst="chevron">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Render</a:t>
              </a:r>
              <a:endParaRPr b="1" sz="900">
                <a:solidFill>
                  <a:srgbClr val="FFFFFF"/>
                </a:solidFill>
                <a:latin typeface="Karla"/>
                <a:ea typeface="Karla"/>
                <a:cs typeface="Karla"/>
                <a:sym typeface="Karl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4"/>
          <p:cNvSpPr txBox="1"/>
          <p:nvPr>
            <p:ph type="title"/>
          </p:nvPr>
        </p:nvSpPr>
        <p:spPr>
          <a:xfrm>
            <a:off x="720000" y="652100"/>
            <a:ext cx="379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Karla"/>
                <a:ea typeface="Karla"/>
                <a:cs typeface="Karla"/>
                <a:sym typeface="Karla"/>
              </a:rPr>
              <a:t>Gantry Transporter</a:t>
            </a:r>
            <a:endParaRPr b="1" sz="2500">
              <a:latin typeface="Karla"/>
              <a:ea typeface="Karla"/>
              <a:cs typeface="Karla"/>
              <a:sym typeface="Karla"/>
            </a:endParaRPr>
          </a:p>
        </p:txBody>
      </p:sp>
      <p:sp>
        <p:nvSpPr>
          <p:cNvPr id="721" name="Google Shape;721;p64"/>
          <p:cNvSpPr txBox="1"/>
          <p:nvPr/>
        </p:nvSpPr>
        <p:spPr>
          <a:xfrm>
            <a:off x="555500" y="1198300"/>
            <a:ext cx="5118900" cy="3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latin typeface="Karla"/>
                <a:ea typeface="Karla"/>
                <a:cs typeface="Karla"/>
                <a:sym typeface="Karla"/>
              </a:rPr>
              <a:t>Component</a:t>
            </a:r>
            <a:endParaRPr b="1" sz="1800">
              <a:latin typeface="Karla"/>
              <a:ea typeface="Karla"/>
              <a:cs typeface="Karla"/>
              <a:sym typeface="Karla"/>
            </a:endParaRPr>
          </a:p>
          <a:p>
            <a:pPr indent="0" lvl="0" marL="0" rtl="0" algn="l">
              <a:lnSpc>
                <a:spcPct val="115000"/>
              </a:lnSpc>
              <a:spcBef>
                <a:spcPts val="0"/>
              </a:spcBef>
              <a:spcAft>
                <a:spcPts val="0"/>
              </a:spcAft>
              <a:buNone/>
            </a:pPr>
            <a:r>
              <a:rPr lang="en">
                <a:latin typeface="Karla"/>
                <a:ea typeface="Karla"/>
                <a:cs typeface="Karla"/>
                <a:sym typeface="Karla"/>
              </a:rPr>
              <a:t>We adopted a method similar to that used in </a:t>
            </a:r>
            <a:r>
              <a:rPr b="1" lang="en">
                <a:latin typeface="Karla"/>
                <a:ea typeface="Karla"/>
                <a:cs typeface="Karla"/>
                <a:sym typeface="Karla"/>
              </a:rPr>
              <a:t>HW1.</a:t>
            </a:r>
            <a:endParaRPr b="1">
              <a:latin typeface="Karla"/>
              <a:ea typeface="Karla"/>
              <a:cs typeface="Karla"/>
              <a:sym typeface="Karla"/>
            </a:endParaRPr>
          </a:p>
          <a:p>
            <a:pPr indent="-317500" lvl="0" marL="457200" rtl="0" algn="l">
              <a:lnSpc>
                <a:spcPct val="115000"/>
              </a:lnSpc>
              <a:spcBef>
                <a:spcPts val="0"/>
              </a:spcBef>
              <a:spcAft>
                <a:spcPts val="0"/>
              </a:spcAft>
              <a:buClr>
                <a:srgbClr val="7994A9"/>
              </a:buClr>
              <a:buSzPts val="1400"/>
              <a:buFont typeface="Karla"/>
              <a:buChar char="●"/>
            </a:pPr>
            <a:r>
              <a:rPr lang="en">
                <a:latin typeface="Karla"/>
                <a:ea typeface="Karla"/>
                <a:cs typeface="Karla"/>
                <a:sym typeface="Karla"/>
              </a:rPr>
              <a:t>In  Gantry Transporter we render </a:t>
            </a:r>
            <a:r>
              <a:rPr b="1" lang="en">
                <a:latin typeface="Karla"/>
                <a:ea typeface="Karla"/>
                <a:cs typeface="Karla"/>
                <a:sym typeface="Karla"/>
              </a:rPr>
              <a:t>Four</a:t>
            </a:r>
            <a:r>
              <a:rPr lang="en">
                <a:latin typeface="Karla"/>
                <a:ea typeface="Karla"/>
                <a:cs typeface="Karla"/>
                <a:sym typeface="Karla"/>
              </a:rPr>
              <a:t> parts:</a:t>
            </a:r>
            <a:endParaRPr>
              <a:latin typeface="Karla"/>
              <a:ea typeface="Karla"/>
              <a:cs typeface="Karla"/>
              <a:sym typeface="Karla"/>
            </a:endParaRPr>
          </a:p>
          <a:p>
            <a:pPr indent="-317500" lvl="0" marL="914400" rtl="0" algn="l">
              <a:lnSpc>
                <a:spcPct val="115000"/>
              </a:lnSpc>
              <a:spcBef>
                <a:spcPts val="0"/>
              </a:spcBef>
              <a:spcAft>
                <a:spcPts val="0"/>
              </a:spcAft>
              <a:buClr>
                <a:srgbClr val="191919"/>
              </a:buClr>
              <a:buSzPts val="1400"/>
              <a:buFont typeface="Karla"/>
              <a:buAutoNum type="arabicPeriod"/>
            </a:pPr>
            <a:r>
              <a:rPr lang="en">
                <a:latin typeface="Karla"/>
                <a:ea typeface="Karla"/>
                <a:cs typeface="Karla"/>
                <a:sym typeface="Karla"/>
              </a:rPr>
              <a:t>Cabin - customize polyhedron</a:t>
            </a:r>
            <a:endParaRPr>
              <a:latin typeface="Karla"/>
              <a:ea typeface="Karla"/>
              <a:cs typeface="Karla"/>
              <a:sym typeface="Karla"/>
            </a:endParaRPr>
          </a:p>
          <a:p>
            <a:pPr indent="-292100" lvl="1" marL="1371600" rtl="0" algn="l">
              <a:lnSpc>
                <a:spcPct val="115000"/>
              </a:lnSpc>
              <a:spcBef>
                <a:spcPts val="0"/>
              </a:spcBef>
              <a:spcAft>
                <a:spcPts val="0"/>
              </a:spcAft>
              <a:buClr>
                <a:srgbClr val="7994A9"/>
              </a:buClr>
              <a:buSzPts val="1000"/>
              <a:buFont typeface="Karla"/>
              <a:buChar char="●"/>
            </a:pPr>
            <a:r>
              <a:rPr lang="en">
                <a:latin typeface="Karla"/>
                <a:ea typeface="Karla"/>
                <a:cs typeface="Karla"/>
                <a:sym typeface="Karla"/>
              </a:rPr>
              <a:t>Metal</a:t>
            </a:r>
            <a:endParaRPr>
              <a:latin typeface="Karla"/>
              <a:ea typeface="Karla"/>
              <a:cs typeface="Karla"/>
              <a:sym typeface="Karla"/>
            </a:endParaRPr>
          </a:p>
          <a:p>
            <a:pPr indent="-292100" lvl="1" marL="1371600" rtl="0" algn="l">
              <a:lnSpc>
                <a:spcPct val="115000"/>
              </a:lnSpc>
              <a:spcBef>
                <a:spcPts val="0"/>
              </a:spcBef>
              <a:spcAft>
                <a:spcPts val="0"/>
              </a:spcAft>
              <a:buClr>
                <a:srgbClr val="7994A9"/>
              </a:buClr>
              <a:buSzPts val="1000"/>
              <a:buFont typeface="Karla"/>
              <a:buChar char="●"/>
            </a:pPr>
            <a:r>
              <a:rPr lang="en">
                <a:latin typeface="Karla"/>
                <a:ea typeface="Karla"/>
                <a:cs typeface="Karla"/>
                <a:sym typeface="Karla"/>
              </a:rPr>
              <a:t>Window</a:t>
            </a:r>
            <a:endParaRPr>
              <a:latin typeface="Karla"/>
              <a:ea typeface="Karla"/>
              <a:cs typeface="Karla"/>
              <a:sym typeface="Karla"/>
            </a:endParaRPr>
          </a:p>
          <a:p>
            <a:pPr indent="-317500" lvl="0" marL="914400" rtl="0" algn="l">
              <a:lnSpc>
                <a:spcPct val="115000"/>
              </a:lnSpc>
              <a:spcBef>
                <a:spcPts val="0"/>
              </a:spcBef>
              <a:spcAft>
                <a:spcPts val="0"/>
              </a:spcAft>
              <a:buClr>
                <a:srgbClr val="191919"/>
              </a:buClr>
              <a:buSzPts val="1400"/>
              <a:buFont typeface="Karla"/>
              <a:buAutoNum type="arabicPeriod"/>
            </a:pPr>
            <a:r>
              <a:rPr lang="en">
                <a:latin typeface="Karla"/>
                <a:ea typeface="Karla"/>
                <a:cs typeface="Karla"/>
                <a:sym typeface="Karla"/>
              </a:rPr>
              <a:t>Spreader - element is </a:t>
            </a:r>
            <a:r>
              <a:rPr lang="en">
                <a:solidFill>
                  <a:srgbClr val="E06666"/>
                </a:solidFill>
                <a:latin typeface="Karla"/>
                <a:ea typeface="Karla"/>
                <a:cs typeface="Karla"/>
                <a:sym typeface="Karla"/>
              </a:rPr>
              <a:t>manipulable</a:t>
            </a:r>
            <a:endParaRPr>
              <a:solidFill>
                <a:srgbClr val="E06666"/>
              </a:solidFill>
              <a:latin typeface="Karla"/>
              <a:ea typeface="Karla"/>
              <a:cs typeface="Karla"/>
              <a:sym typeface="Karla"/>
            </a:endParaRPr>
          </a:p>
          <a:p>
            <a:pPr indent="-292100" lvl="2" marL="1371600" rtl="0" algn="l">
              <a:lnSpc>
                <a:spcPct val="115000"/>
              </a:lnSpc>
              <a:spcBef>
                <a:spcPts val="0"/>
              </a:spcBef>
              <a:spcAft>
                <a:spcPts val="0"/>
              </a:spcAft>
              <a:buClr>
                <a:srgbClr val="7994A9"/>
              </a:buClr>
              <a:buSzPts val="1000"/>
              <a:buFont typeface="Karla"/>
              <a:buChar char="●"/>
            </a:pPr>
            <a:r>
              <a:rPr lang="en">
                <a:latin typeface="Karla"/>
                <a:ea typeface="Karla"/>
                <a:cs typeface="Karla"/>
                <a:sym typeface="Karla"/>
              </a:rPr>
              <a:t>Board </a:t>
            </a:r>
            <a:endParaRPr>
              <a:latin typeface="Karla"/>
              <a:ea typeface="Karla"/>
              <a:cs typeface="Karla"/>
              <a:sym typeface="Karla"/>
            </a:endParaRPr>
          </a:p>
          <a:p>
            <a:pPr indent="-292100" lvl="3" marL="1828800" rtl="0" algn="l">
              <a:lnSpc>
                <a:spcPct val="115000"/>
              </a:lnSpc>
              <a:spcBef>
                <a:spcPts val="0"/>
              </a:spcBef>
              <a:spcAft>
                <a:spcPts val="0"/>
              </a:spcAft>
              <a:buClr>
                <a:srgbClr val="7994A9"/>
              </a:buClr>
              <a:buSzPts val="1000"/>
              <a:buFont typeface="Karla"/>
              <a:buChar char="●"/>
            </a:pPr>
            <a:r>
              <a:rPr lang="en">
                <a:solidFill>
                  <a:srgbClr val="6D9EEB"/>
                </a:solidFill>
                <a:latin typeface="Karla"/>
                <a:ea typeface="Karla"/>
                <a:cs typeface="Karla"/>
                <a:sym typeface="Karla"/>
              </a:rPr>
              <a:t>up</a:t>
            </a:r>
            <a:r>
              <a:rPr lang="en">
                <a:latin typeface="Karla"/>
                <a:ea typeface="Karla"/>
                <a:cs typeface="Karla"/>
                <a:sym typeface="Karla"/>
              </a:rPr>
              <a:t>/</a:t>
            </a:r>
            <a:r>
              <a:rPr lang="en">
                <a:solidFill>
                  <a:srgbClr val="6AA84F"/>
                </a:solidFill>
                <a:latin typeface="Karla"/>
                <a:ea typeface="Karla"/>
                <a:cs typeface="Karla"/>
                <a:sym typeface="Karla"/>
              </a:rPr>
              <a:t>down</a:t>
            </a:r>
            <a:r>
              <a:rPr lang="en">
                <a:latin typeface="Karla"/>
                <a:ea typeface="Karla"/>
                <a:cs typeface="Karla"/>
                <a:sym typeface="Karla"/>
              </a:rPr>
              <a:t> by </a:t>
            </a:r>
            <a:r>
              <a:rPr lang="en">
                <a:solidFill>
                  <a:srgbClr val="6D9EEB"/>
                </a:solidFill>
                <a:latin typeface="Karla"/>
                <a:ea typeface="Karla"/>
                <a:cs typeface="Karla"/>
                <a:sym typeface="Karla"/>
              </a:rPr>
              <a:t>PageUp</a:t>
            </a:r>
            <a:r>
              <a:rPr lang="en">
                <a:latin typeface="Karla"/>
                <a:ea typeface="Karla"/>
                <a:cs typeface="Karla"/>
                <a:sym typeface="Karla"/>
              </a:rPr>
              <a:t>/</a:t>
            </a:r>
            <a:r>
              <a:rPr lang="en">
                <a:solidFill>
                  <a:srgbClr val="6AA84F"/>
                </a:solidFill>
                <a:latin typeface="Karla"/>
                <a:ea typeface="Karla"/>
                <a:cs typeface="Karla"/>
                <a:sym typeface="Karla"/>
              </a:rPr>
              <a:t>PageDown</a:t>
            </a:r>
            <a:endParaRPr>
              <a:solidFill>
                <a:srgbClr val="6AA84F"/>
              </a:solidFill>
              <a:latin typeface="Karla"/>
              <a:ea typeface="Karla"/>
              <a:cs typeface="Karla"/>
              <a:sym typeface="Karla"/>
            </a:endParaRPr>
          </a:p>
          <a:p>
            <a:pPr indent="-292100" lvl="3" marL="1828800" rtl="0" algn="l">
              <a:lnSpc>
                <a:spcPct val="115000"/>
              </a:lnSpc>
              <a:spcBef>
                <a:spcPts val="0"/>
              </a:spcBef>
              <a:spcAft>
                <a:spcPts val="0"/>
              </a:spcAft>
              <a:buClr>
                <a:srgbClr val="7994A9"/>
              </a:buClr>
              <a:buSzPts val="1000"/>
              <a:buFont typeface="Karla"/>
              <a:buChar char="●"/>
            </a:pPr>
            <a:r>
              <a:rPr lang="en">
                <a:solidFill>
                  <a:srgbClr val="FF9900"/>
                </a:solidFill>
                <a:latin typeface="Karla"/>
                <a:ea typeface="Karla"/>
                <a:cs typeface="Karla"/>
                <a:sym typeface="Karla"/>
              </a:rPr>
              <a:t>c</a:t>
            </a:r>
            <a:r>
              <a:rPr lang="en">
                <a:solidFill>
                  <a:srgbClr val="FF9900"/>
                </a:solidFill>
                <a:latin typeface="Karla"/>
                <a:ea typeface="Karla"/>
                <a:cs typeface="Karla"/>
                <a:sym typeface="Karla"/>
              </a:rPr>
              <a:t>atch /drop</a:t>
            </a:r>
            <a:r>
              <a:rPr lang="en">
                <a:solidFill>
                  <a:srgbClr val="434343"/>
                </a:solidFill>
                <a:latin typeface="Karla"/>
                <a:ea typeface="Karla"/>
                <a:cs typeface="Karla"/>
                <a:sym typeface="Karla"/>
              </a:rPr>
              <a:t> by </a:t>
            </a:r>
            <a:r>
              <a:rPr lang="en">
                <a:solidFill>
                  <a:srgbClr val="FF9900"/>
                </a:solidFill>
                <a:latin typeface="Karla"/>
                <a:ea typeface="Karla"/>
                <a:cs typeface="Karla"/>
                <a:sym typeface="Karla"/>
              </a:rPr>
              <a:t>space</a:t>
            </a:r>
            <a:endParaRPr>
              <a:solidFill>
                <a:srgbClr val="FF9900"/>
              </a:solidFill>
              <a:latin typeface="Karla"/>
              <a:ea typeface="Karla"/>
              <a:cs typeface="Karla"/>
              <a:sym typeface="Karla"/>
            </a:endParaRPr>
          </a:p>
          <a:p>
            <a:pPr indent="-292100" lvl="1" marL="1371600" rtl="0" algn="l">
              <a:lnSpc>
                <a:spcPct val="115000"/>
              </a:lnSpc>
              <a:spcBef>
                <a:spcPts val="0"/>
              </a:spcBef>
              <a:spcAft>
                <a:spcPts val="0"/>
              </a:spcAft>
              <a:buClr>
                <a:srgbClr val="7994A9"/>
              </a:buClr>
              <a:buSzPts val="1000"/>
              <a:buFont typeface="Karla"/>
              <a:buChar char="●"/>
            </a:pPr>
            <a:r>
              <a:rPr lang="en">
                <a:latin typeface="Karla"/>
                <a:ea typeface="Karla"/>
                <a:cs typeface="Karla"/>
                <a:sym typeface="Karla"/>
              </a:rPr>
              <a:t>Chain - length is follow with board</a:t>
            </a:r>
            <a:endParaRPr>
              <a:latin typeface="Karla"/>
              <a:ea typeface="Karla"/>
              <a:cs typeface="Karla"/>
              <a:sym typeface="Karla"/>
            </a:endParaRPr>
          </a:p>
          <a:p>
            <a:pPr indent="-317500" lvl="0" marL="914400" rtl="0" algn="l">
              <a:lnSpc>
                <a:spcPct val="115000"/>
              </a:lnSpc>
              <a:spcBef>
                <a:spcPts val="0"/>
              </a:spcBef>
              <a:spcAft>
                <a:spcPts val="0"/>
              </a:spcAft>
              <a:buClr>
                <a:srgbClr val="191919"/>
              </a:buClr>
              <a:buSzPts val="1400"/>
              <a:buFont typeface="Karla"/>
              <a:buAutoNum type="arabicPeriod"/>
            </a:pPr>
            <a:r>
              <a:rPr lang="en">
                <a:latin typeface="Karla"/>
                <a:ea typeface="Karla"/>
                <a:cs typeface="Karla"/>
                <a:sym typeface="Karla"/>
              </a:rPr>
              <a:t>Wheels</a:t>
            </a:r>
            <a:endParaRPr>
              <a:latin typeface="Karla"/>
              <a:ea typeface="Karla"/>
              <a:cs typeface="Karla"/>
              <a:sym typeface="Karla"/>
            </a:endParaRPr>
          </a:p>
          <a:p>
            <a:pPr indent="-317500" lvl="0" marL="914400" rtl="0" algn="l">
              <a:lnSpc>
                <a:spcPct val="115000"/>
              </a:lnSpc>
              <a:spcBef>
                <a:spcPts val="0"/>
              </a:spcBef>
              <a:spcAft>
                <a:spcPts val="0"/>
              </a:spcAft>
              <a:buClr>
                <a:srgbClr val="191919"/>
              </a:buClr>
              <a:buSzPts val="1400"/>
              <a:buFont typeface="Karla"/>
              <a:buAutoNum type="arabicPeriod"/>
            </a:pPr>
            <a:r>
              <a:rPr lang="en">
                <a:latin typeface="Karla"/>
                <a:ea typeface="Karla"/>
                <a:cs typeface="Karla"/>
                <a:sym typeface="Karla"/>
              </a:rPr>
              <a:t>Body</a:t>
            </a:r>
            <a:endParaRPr>
              <a:latin typeface="Karla"/>
              <a:ea typeface="Karla"/>
              <a:cs typeface="Karla"/>
              <a:sym typeface="Karla"/>
            </a:endParaRPr>
          </a:p>
          <a:p>
            <a:pPr indent="0" lvl="0" marL="0" rtl="0" algn="l">
              <a:spcBef>
                <a:spcPts val="0"/>
              </a:spcBef>
              <a:spcAft>
                <a:spcPts val="0"/>
              </a:spcAft>
              <a:buNone/>
            </a:pPr>
            <a:r>
              <a:t/>
            </a:r>
            <a:endParaRPr/>
          </a:p>
        </p:txBody>
      </p:sp>
      <p:grpSp>
        <p:nvGrpSpPr>
          <p:cNvPr id="722" name="Google Shape;722;p64"/>
          <p:cNvGrpSpPr/>
          <p:nvPr/>
        </p:nvGrpSpPr>
        <p:grpSpPr>
          <a:xfrm>
            <a:off x="5256757" y="1343831"/>
            <a:ext cx="3460003" cy="3401645"/>
            <a:chOff x="5018678" y="1989575"/>
            <a:chExt cx="2861872" cy="2857324"/>
          </a:xfrm>
        </p:grpSpPr>
        <p:pic>
          <p:nvPicPr>
            <p:cNvPr id="723" name="Google Shape;723;p64"/>
            <p:cNvPicPr preferRelativeResize="0"/>
            <p:nvPr/>
          </p:nvPicPr>
          <p:blipFill>
            <a:blip r:embed="rId3">
              <a:alphaModFix/>
            </a:blip>
            <a:stretch>
              <a:fillRect/>
            </a:stretch>
          </p:blipFill>
          <p:spPr>
            <a:xfrm>
              <a:off x="5573100" y="1989575"/>
              <a:ext cx="2307450" cy="2857324"/>
            </a:xfrm>
            <a:prstGeom prst="rect">
              <a:avLst/>
            </a:prstGeom>
            <a:noFill/>
            <a:ln>
              <a:noFill/>
            </a:ln>
          </p:spPr>
        </p:pic>
        <p:sp>
          <p:nvSpPr>
            <p:cNvPr id="724" name="Google Shape;724;p64"/>
            <p:cNvSpPr/>
            <p:nvPr/>
          </p:nvSpPr>
          <p:spPr>
            <a:xfrm>
              <a:off x="5618775" y="4060850"/>
              <a:ext cx="2216100" cy="616200"/>
            </a:xfrm>
            <a:prstGeom prst="rect">
              <a:avLst/>
            </a:prstGeom>
            <a:noFill/>
            <a:ln cap="flat" cmpd="sng" w="28575">
              <a:solidFill>
                <a:srgbClr val="4A86E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25" name="Google Shape;725;p64"/>
            <p:cNvSpPr/>
            <p:nvPr/>
          </p:nvSpPr>
          <p:spPr>
            <a:xfrm>
              <a:off x="5618775" y="2242925"/>
              <a:ext cx="656700" cy="799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26" name="Google Shape;726;p64"/>
            <p:cNvSpPr/>
            <p:nvPr/>
          </p:nvSpPr>
          <p:spPr>
            <a:xfrm>
              <a:off x="6331850" y="2537375"/>
              <a:ext cx="777900" cy="430500"/>
            </a:xfrm>
            <a:prstGeom prst="rect">
              <a:avLst/>
            </a:prstGeom>
            <a:noFill/>
            <a:ln cap="flat" cmpd="sng" w="28575">
              <a:solidFill>
                <a:srgbClr val="00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27" name="Google Shape;727;p64"/>
            <p:cNvSpPr txBox="1"/>
            <p:nvPr/>
          </p:nvSpPr>
          <p:spPr>
            <a:xfrm>
              <a:off x="5572275" y="1989575"/>
              <a:ext cx="656700" cy="1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a:ea typeface="Fira Sans"/>
                  <a:cs typeface="Fira Sans"/>
                  <a:sym typeface="Fira Sans"/>
                </a:rPr>
                <a:t>Cabin</a:t>
              </a:r>
              <a:endParaRPr b="1" sz="1000">
                <a:solidFill>
                  <a:schemeClr val="dk1"/>
                </a:solidFill>
                <a:latin typeface="Fira Sans"/>
                <a:ea typeface="Fira Sans"/>
                <a:cs typeface="Fira Sans"/>
                <a:sym typeface="Fira Sans"/>
              </a:endParaRPr>
            </a:p>
          </p:txBody>
        </p:sp>
        <p:sp>
          <p:nvSpPr>
            <p:cNvPr id="728" name="Google Shape;728;p64"/>
            <p:cNvSpPr txBox="1"/>
            <p:nvPr/>
          </p:nvSpPr>
          <p:spPr>
            <a:xfrm>
              <a:off x="6496664" y="2272834"/>
              <a:ext cx="1035600" cy="1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D9D9D9"/>
                  </a:solidFill>
                  <a:latin typeface="Fira Sans"/>
                  <a:ea typeface="Fira Sans"/>
                  <a:cs typeface="Fira Sans"/>
                  <a:sym typeface="Fira Sans"/>
                </a:rPr>
                <a:t>Spreader</a:t>
              </a:r>
              <a:endParaRPr b="1" sz="1000">
                <a:solidFill>
                  <a:srgbClr val="D9D9D9"/>
                </a:solidFill>
                <a:latin typeface="Fira Sans"/>
                <a:ea typeface="Fira Sans"/>
                <a:cs typeface="Fira Sans"/>
                <a:sym typeface="Fira Sans"/>
              </a:endParaRPr>
            </a:p>
          </p:txBody>
        </p:sp>
        <p:sp>
          <p:nvSpPr>
            <p:cNvPr id="729" name="Google Shape;729;p64"/>
            <p:cNvSpPr txBox="1"/>
            <p:nvPr/>
          </p:nvSpPr>
          <p:spPr>
            <a:xfrm>
              <a:off x="5018678" y="4008369"/>
              <a:ext cx="1035600" cy="1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a:ea typeface="Fira Sans"/>
                  <a:cs typeface="Fira Sans"/>
                  <a:sym typeface="Fira Sans"/>
                </a:rPr>
                <a:t>Wheel</a:t>
              </a:r>
              <a:endParaRPr b="1" sz="1000">
                <a:solidFill>
                  <a:schemeClr val="dk1"/>
                </a:solidFill>
                <a:latin typeface="Fira Sans"/>
                <a:ea typeface="Fira Sans"/>
                <a:cs typeface="Fira Sans"/>
                <a:sym typeface="Fira Sans"/>
              </a:endParaRPr>
            </a:p>
          </p:txBody>
        </p:sp>
      </p:grpSp>
      <p:sp>
        <p:nvSpPr>
          <p:cNvPr id="730" name="Google Shape;730;p64"/>
          <p:cNvSpPr txBox="1"/>
          <p:nvPr/>
        </p:nvSpPr>
        <p:spPr>
          <a:xfrm>
            <a:off x="8160332" y="1896030"/>
            <a:ext cx="12519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a:ea typeface="Fira Sans"/>
                <a:cs typeface="Fira Sans"/>
                <a:sym typeface="Fira Sans"/>
              </a:rPr>
              <a:t>Body</a:t>
            </a:r>
            <a:endParaRPr b="1" sz="1000">
              <a:solidFill>
                <a:schemeClr val="dk1"/>
              </a:solidFill>
              <a:latin typeface="Fira Sans"/>
              <a:ea typeface="Fira Sans"/>
              <a:cs typeface="Fira Sans"/>
              <a:sym typeface="Fira Sans"/>
            </a:endParaRPr>
          </a:p>
        </p:txBody>
      </p:sp>
      <p:grpSp>
        <p:nvGrpSpPr>
          <p:cNvPr id="731" name="Google Shape;731;p64"/>
          <p:cNvGrpSpPr/>
          <p:nvPr/>
        </p:nvGrpSpPr>
        <p:grpSpPr>
          <a:xfrm>
            <a:off x="311500" y="321300"/>
            <a:ext cx="2218742" cy="248100"/>
            <a:chOff x="311500" y="321300"/>
            <a:chExt cx="2218742" cy="248100"/>
          </a:xfrm>
        </p:grpSpPr>
        <p:sp>
          <p:nvSpPr>
            <p:cNvPr id="732" name="Google Shape;732;p64"/>
            <p:cNvSpPr/>
            <p:nvPr/>
          </p:nvSpPr>
          <p:spPr>
            <a:xfrm>
              <a:off x="311500" y="321300"/>
              <a:ext cx="1150200" cy="248100"/>
            </a:xfrm>
            <a:prstGeom prst="homePlat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Introduction</a:t>
              </a:r>
              <a:endParaRPr b="1" sz="900">
                <a:solidFill>
                  <a:srgbClr val="FFFFFF"/>
                </a:solidFill>
                <a:latin typeface="Karla"/>
                <a:ea typeface="Karla"/>
                <a:cs typeface="Karla"/>
                <a:sym typeface="Karla"/>
              </a:endParaRPr>
            </a:p>
          </p:txBody>
        </p:sp>
        <p:sp>
          <p:nvSpPr>
            <p:cNvPr id="733" name="Google Shape;733;p64"/>
            <p:cNvSpPr/>
            <p:nvPr/>
          </p:nvSpPr>
          <p:spPr>
            <a:xfrm>
              <a:off x="1380042" y="321300"/>
              <a:ext cx="1150200" cy="248100"/>
            </a:xfrm>
            <a:prstGeom prst="chevron">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Render</a:t>
              </a:r>
              <a:endParaRPr b="1" sz="900">
                <a:solidFill>
                  <a:srgbClr val="FFFFFF"/>
                </a:solidFill>
                <a:latin typeface="Karla"/>
                <a:ea typeface="Karla"/>
                <a:cs typeface="Karla"/>
                <a:sym typeface="Karla"/>
              </a:endParaRPr>
            </a:p>
          </p:txBody>
        </p:sp>
      </p:grpSp>
      <p:pic>
        <p:nvPicPr>
          <p:cNvPr id="734" name="Google Shape;734;p64"/>
          <p:cNvPicPr preferRelativeResize="0"/>
          <p:nvPr/>
        </p:nvPicPr>
        <p:blipFill rotWithShape="1">
          <a:blip r:embed="rId4">
            <a:alphaModFix/>
          </a:blip>
          <a:srcRect b="80357" l="27096" r="32120" t="7275"/>
          <a:stretch/>
        </p:blipFill>
        <p:spPr>
          <a:xfrm>
            <a:off x="5629875" y="714975"/>
            <a:ext cx="2923126" cy="44692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5"/>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Karla"/>
                <a:ea typeface="Karla"/>
                <a:cs typeface="Karla"/>
                <a:sym typeface="Karla"/>
              </a:rPr>
              <a:t>Texture and Light</a:t>
            </a:r>
            <a:endParaRPr b="1" sz="2500">
              <a:latin typeface="Karla"/>
              <a:ea typeface="Karla"/>
              <a:cs typeface="Karla"/>
              <a:sym typeface="Karla"/>
            </a:endParaRPr>
          </a:p>
        </p:txBody>
      </p:sp>
      <p:sp>
        <p:nvSpPr>
          <p:cNvPr id="740" name="Google Shape;740;p65"/>
          <p:cNvSpPr txBox="1"/>
          <p:nvPr/>
        </p:nvSpPr>
        <p:spPr>
          <a:xfrm>
            <a:off x="667500" y="1224800"/>
            <a:ext cx="6910200" cy="14622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Karla"/>
              <a:buAutoNum type="arabicPeriod"/>
            </a:pPr>
            <a:r>
              <a:rPr b="1" lang="en" sz="1800">
                <a:solidFill>
                  <a:schemeClr val="dk1"/>
                </a:solidFill>
                <a:latin typeface="Karla"/>
                <a:ea typeface="Karla"/>
                <a:cs typeface="Karla"/>
                <a:sym typeface="Karla"/>
              </a:rPr>
              <a:t>We render textures on the skybox and components.</a:t>
            </a:r>
            <a:endParaRPr>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lang="en">
                <a:solidFill>
                  <a:schemeClr val="dk1"/>
                </a:solidFill>
                <a:latin typeface="Karla"/>
                <a:ea typeface="Karla"/>
                <a:cs typeface="Karla"/>
                <a:sym typeface="Karla"/>
              </a:rPr>
              <a:t>We adopted a method similar to that used in </a:t>
            </a:r>
            <a:r>
              <a:rPr b="1" lang="en">
                <a:solidFill>
                  <a:schemeClr val="dk1"/>
                </a:solidFill>
                <a:latin typeface="Karla"/>
                <a:ea typeface="Karla"/>
                <a:cs typeface="Karla"/>
                <a:sym typeface="Karla"/>
              </a:rPr>
              <a:t>HW2 </a:t>
            </a:r>
            <a:r>
              <a:rPr lang="en">
                <a:solidFill>
                  <a:schemeClr val="dk1"/>
                </a:solidFill>
                <a:latin typeface="Karla"/>
                <a:ea typeface="Karla"/>
                <a:cs typeface="Karla"/>
                <a:sym typeface="Karla"/>
              </a:rPr>
              <a:t>and </a:t>
            </a:r>
            <a:r>
              <a:rPr b="1" lang="en">
                <a:solidFill>
                  <a:schemeClr val="dk1"/>
                </a:solidFill>
                <a:latin typeface="Karla"/>
                <a:ea typeface="Karla"/>
                <a:cs typeface="Karla"/>
                <a:sym typeface="Karla"/>
              </a:rPr>
              <a:t>HW3</a:t>
            </a:r>
            <a:r>
              <a:rPr lang="en">
                <a:solidFill>
                  <a:schemeClr val="dk1"/>
                </a:solidFill>
                <a:latin typeface="Karla"/>
                <a:ea typeface="Karla"/>
                <a:cs typeface="Karla"/>
                <a:sym typeface="Karla"/>
              </a:rPr>
              <a:t>.</a:t>
            </a:r>
            <a:endParaRPr>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lang="en">
                <a:solidFill>
                  <a:srgbClr val="374151"/>
                </a:solidFill>
                <a:latin typeface="Karla"/>
                <a:ea typeface="Karla"/>
                <a:cs typeface="Karla"/>
                <a:sym typeface="Karla"/>
              </a:rPr>
              <a:t>The container texture will be </a:t>
            </a:r>
            <a:r>
              <a:rPr b="1" lang="en">
                <a:solidFill>
                  <a:srgbClr val="374151"/>
                </a:solidFill>
                <a:latin typeface="Karla"/>
                <a:ea typeface="Karla"/>
                <a:cs typeface="Karla"/>
                <a:sym typeface="Karla"/>
              </a:rPr>
              <a:t>randomly</a:t>
            </a:r>
            <a:r>
              <a:rPr lang="en">
                <a:solidFill>
                  <a:srgbClr val="374151"/>
                </a:solidFill>
                <a:latin typeface="Karla"/>
                <a:ea typeface="Karla"/>
                <a:cs typeface="Karla"/>
                <a:sym typeface="Karla"/>
              </a:rPr>
              <a:t> rendered onto one of the 12 containers’ textures</a:t>
            </a:r>
            <a:r>
              <a:rPr lang="en">
                <a:solidFill>
                  <a:schemeClr val="dk1"/>
                </a:solidFill>
                <a:latin typeface="Karla"/>
                <a:ea typeface="Karla"/>
                <a:cs typeface="Karla"/>
                <a:sym typeface="Karla"/>
              </a:rPr>
              <a:t>.</a:t>
            </a:r>
            <a:endParaRPr/>
          </a:p>
        </p:txBody>
      </p:sp>
      <p:sp>
        <p:nvSpPr>
          <p:cNvPr id="741" name="Google Shape;741;p65"/>
          <p:cNvSpPr txBox="1"/>
          <p:nvPr/>
        </p:nvSpPr>
        <p:spPr>
          <a:xfrm>
            <a:off x="720000" y="2759950"/>
            <a:ext cx="6910200" cy="1785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Karla"/>
              <a:buAutoNum type="arabicPeriod" startAt="2"/>
            </a:pPr>
            <a:r>
              <a:rPr b="1" lang="en" sz="1800">
                <a:solidFill>
                  <a:schemeClr val="dk1"/>
                </a:solidFill>
                <a:latin typeface="Karla"/>
                <a:ea typeface="Karla"/>
                <a:cs typeface="Karla"/>
                <a:sym typeface="Karla"/>
              </a:rPr>
              <a:t>We implement light</a:t>
            </a:r>
            <a:endParaRPr>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lang="en">
                <a:solidFill>
                  <a:schemeClr val="dk1"/>
                </a:solidFill>
                <a:latin typeface="Karla"/>
                <a:ea typeface="Karla"/>
                <a:cs typeface="Karla"/>
                <a:sym typeface="Karla"/>
              </a:rPr>
              <a:t>We adopted a method similar to that used in </a:t>
            </a:r>
            <a:r>
              <a:rPr b="1" lang="en">
                <a:solidFill>
                  <a:schemeClr val="dk1"/>
                </a:solidFill>
                <a:latin typeface="Karla"/>
                <a:ea typeface="Karla"/>
                <a:cs typeface="Karla"/>
                <a:sym typeface="Karla"/>
              </a:rPr>
              <a:t>HW2</a:t>
            </a:r>
            <a:endParaRPr>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lang="en">
                <a:solidFill>
                  <a:schemeClr val="dk1"/>
                </a:solidFill>
                <a:latin typeface="Karla"/>
                <a:ea typeface="Karla"/>
                <a:cs typeface="Karla"/>
                <a:sym typeface="Karla"/>
              </a:rPr>
              <a:t>To simulate difference between </a:t>
            </a:r>
            <a:r>
              <a:rPr b="1" lang="en">
                <a:solidFill>
                  <a:schemeClr val="dk1"/>
                </a:solidFill>
                <a:latin typeface="Karla"/>
                <a:ea typeface="Karla"/>
                <a:cs typeface="Karla"/>
                <a:sym typeface="Karla"/>
              </a:rPr>
              <a:t>day</a:t>
            </a:r>
            <a:r>
              <a:rPr lang="en">
                <a:solidFill>
                  <a:schemeClr val="dk1"/>
                </a:solidFill>
                <a:latin typeface="Karla"/>
                <a:ea typeface="Karla"/>
                <a:cs typeface="Karla"/>
                <a:sym typeface="Karla"/>
              </a:rPr>
              <a:t> </a:t>
            </a:r>
            <a:r>
              <a:rPr b="1" lang="en">
                <a:solidFill>
                  <a:schemeClr val="dk1"/>
                </a:solidFill>
                <a:latin typeface="Karla"/>
                <a:ea typeface="Karla"/>
                <a:cs typeface="Karla"/>
                <a:sym typeface="Karla"/>
              </a:rPr>
              <a:t>and night</a:t>
            </a:r>
            <a:endParaRPr>
              <a:solidFill>
                <a:schemeClr val="dk1"/>
              </a:solidFill>
              <a:latin typeface="Karla"/>
              <a:ea typeface="Karla"/>
              <a:cs typeface="Karla"/>
              <a:sym typeface="Karla"/>
            </a:endParaRPr>
          </a:p>
          <a:p>
            <a:pPr indent="-292100" lvl="1" marL="914400" rtl="0" algn="l">
              <a:lnSpc>
                <a:spcPct val="150000"/>
              </a:lnSpc>
              <a:spcBef>
                <a:spcPts val="0"/>
              </a:spcBef>
              <a:spcAft>
                <a:spcPts val="0"/>
              </a:spcAft>
              <a:buClr>
                <a:srgbClr val="7994A9"/>
              </a:buClr>
              <a:buSzPts val="1000"/>
              <a:buFont typeface="Karla"/>
              <a:buChar char="●"/>
            </a:pPr>
            <a:r>
              <a:rPr lang="en">
                <a:solidFill>
                  <a:schemeClr val="dk1"/>
                </a:solidFill>
                <a:latin typeface="Karla"/>
                <a:ea typeface="Karla"/>
                <a:cs typeface="Karla"/>
                <a:sym typeface="Karla"/>
              </a:rPr>
              <a:t>Ambient, Diffuse, Specular, Position, Spot Direction</a:t>
            </a:r>
            <a:endParaRPr>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lang="en">
                <a:solidFill>
                  <a:srgbClr val="374151"/>
                </a:solidFill>
                <a:latin typeface="Karla"/>
                <a:ea typeface="Karla"/>
                <a:cs typeface="Karla"/>
                <a:sym typeface="Karla"/>
              </a:rPr>
              <a:t>Light could be Turn </a:t>
            </a:r>
            <a:r>
              <a:rPr lang="en">
                <a:solidFill>
                  <a:srgbClr val="E06666"/>
                </a:solidFill>
                <a:latin typeface="Karla"/>
                <a:ea typeface="Karla"/>
                <a:cs typeface="Karla"/>
                <a:sym typeface="Karla"/>
              </a:rPr>
              <a:t>on </a:t>
            </a:r>
            <a:r>
              <a:rPr lang="en">
                <a:solidFill>
                  <a:srgbClr val="191919"/>
                </a:solidFill>
                <a:latin typeface="Karla"/>
                <a:ea typeface="Karla"/>
                <a:cs typeface="Karla"/>
                <a:sym typeface="Karla"/>
              </a:rPr>
              <a:t>and</a:t>
            </a:r>
            <a:r>
              <a:rPr lang="en">
                <a:solidFill>
                  <a:srgbClr val="E06666"/>
                </a:solidFill>
                <a:latin typeface="Karla"/>
                <a:ea typeface="Karla"/>
                <a:cs typeface="Karla"/>
                <a:sym typeface="Karla"/>
              </a:rPr>
              <a:t> </a:t>
            </a:r>
            <a:r>
              <a:rPr lang="en">
                <a:solidFill>
                  <a:srgbClr val="6AA84F"/>
                </a:solidFill>
                <a:latin typeface="Karla"/>
                <a:ea typeface="Karla"/>
                <a:cs typeface="Karla"/>
                <a:sym typeface="Karla"/>
              </a:rPr>
              <a:t>off</a:t>
            </a:r>
            <a:r>
              <a:rPr lang="en">
                <a:solidFill>
                  <a:srgbClr val="374151"/>
                </a:solidFill>
                <a:latin typeface="Karla"/>
                <a:ea typeface="Karla"/>
                <a:cs typeface="Karla"/>
                <a:sym typeface="Karla"/>
              </a:rPr>
              <a:t> by </a:t>
            </a:r>
            <a:r>
              <a:rPr lang="en">
                <a:solidFill>
                  <a:srgbClr val="E06666"/>
                </a:solidFill>
                <a:latin typeface="Karla"/>
                <a:ea typeface="Karla"/>
                <a:cs typeface="Karla"/>
                <a:sym typeface="Karla"/>
              </a:rPr>
              <a:t>L</a:t>
            </a:r>
            <a:r>
              <a:rPr lang="en">
                <a:solidFill>
                  <a:srgbClr val="434343"/>
                </a:solidFill>
                <a:latin typeface="Karla"/>
                <a:ea typeface="Karla"/>
                <a:cs typeface="Karla"/>
                <a:sym typeface="Karla"/>
              </a:rPr>
              <a:t>/</a:t>
            </a:r>
            <a:r>
              <a:rPr lang="en">
                <a:solidFill>
                  <a:srgbClr val="6AA84F"/>
                </a:solidFill>
                <a:latin typeface="Karla"/>
                <a:ea typeface="Karla"/>
                <a:cs typeface="Karla"/>
                <a:sym typeface="Karla"/>
              </a:rPr>
              <a:t>l</a:t>
            </a:r>
            <a:r>
              <a:rPr lang="en">
                <a:solidFill>
                  <a:srgbClr val="374151"/>
                </a:solidFill>
                <a:latin typeface="Karla"/>
                <a:ea typeface="Karla"/>
                <a:cs typeface="Karla"/>
                <a:sym typeface="Karla"/>
              </a:rPr>
              <a:t> (lower case)</a:t>
            </a:r>
            <a:endParaRPr/>
          </a:p>
        </p:txBody>
      </p:sp>
      <p:grpSp>
        <p:nvGrpSpPr>
          <p:cNvPr id="742" name="Google Shape;742;p65"/>
          <p:cNvGrpSpPr/>
          <p:nvPr/>
        </p:nvGrpSpPr>
        <p:grpSpPr>
          <a:xfrm>
            <a:off x="6818150" y="779175"/>
            <a:ext cx="1910900" cy="1462200"/>
            <a:chOff x="6915325" y="1035475"/>
            <a:chExt cx="1910900" cy="1462200"/>
          </a:xfrm>
        </p:grpSpPr>
        <p:pic>
          <p:nvPicPr>
            <p:cNvPr id="743" name="Google Shape;743;p65"/>
            <p:cNvPicPr preferRelativeResize="0"/>
            <p:nvPr/>
          </p:nvPicPr>
          <p:blipFill>
            <a:blip r:embed="rId3">
              <a:alphaModFix/>
            </a:blip>
            <a:stretch>
              <a:fillRect/>
            </a:stretch>
          </p:blipFill>
          <p:spPr>
            <a:xfrm>
              <a:off x="6915329" y="1035475"/>
              <a:ext cx="1910896" cy="719384"/>
            </a:xfrm>
            <a:prstGeom prst="rect">
              <a:avLst/>
            </a:prstGeom>
            <a:noFill/>
            <a:ln>
              <a:noFill/>
            </a:ln>
          </p:spPr>
        </p:pic>
        <p:pic>
          <p:nvPicPr>
            <p:cNvPr id="744" name="Google Shape;744;p65"/>
            <p:cNvPicPr preferRelativeResize="0"/>
            <p:nvPr/>
          </p:nvPicPr>
          <p:blipFill>
            <a:blip r:embed="rId4">
              <a:alphaModFix/>
            </a:blip>
            <a:stretch>
              <a:fillRect/>
            </a:stretch>
          </p:blipFill>
          <p:spPr>
            <a:xfrm>
              <a:off x="6915325" y="1754859"/>
              <a:ext cx="1910897" cy="742816"/>
            </a:xfrm>
            <a:prstGeom prst="rect">
              <a:avLst/>
            </a:prstGeom>
            <a:noFill/>
            <a:ln>
              <a:noFill/>
            </a:ln>
          </p:spPr>
        </p:pic>
      </p:grpSp>
      <p:grpSp>
        <p:nvGrpSpPr>
          <p:cNvPr id="745" name="Google Shape;745;p65"/>
          <p:cNvGrpSpPr/>
          <p:nvPr/>
        </p:nvGrpSpPr>
        <p:grpSpPr>
          <a:xfrm>
            <a:off x="311500" y="321300"/>
            <a:ext cx="4367370" cy="248100"/>
            <a:chOff x="311500" y="321300"/>
            <a:chExt cx="4367370" cy="248100"/>
          </a:xfrm>
        </p:grpSpPr>
        <p:sp>
          <p:nvSpPr>
            <p:cNvPr id="746" name="Google Shape;746;p65"/>
            <p:cNvSpPr/>
            <p:nvPr/>
          </p:nvSpPr>
          <p:spPr>
            <a:xfrm>
              <a:off x="311500" y="321300"/>
              <a:ext cx="1150200" cy="248100"/>
            </a:xfrm>
            <a:prstGeom prst="homePlat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Introduction</a:t>
              </a:r>
              <a:endParaRPr b="1" sz="900">
                <a:solidFill>
                  <a:srgbClr val="FFFFFF"/>
                </a:solidFill>
                <a:latin typeface="Karla"/>
                <a:ea typeface="Karla"/>
                <a:cs typeface="Karla"/>
                <a:sym typeface="Karla"/>
              </a:endParaRPr>
            </a:p>
          </p:txBody>
        </p:sp>
        <p:sp>
          <p:nvSpPr>
            <p:cNvPr id="747" name="Google Shape;747;p65"/>
            <p:cNvSpPr/>
            <p:nvPr/>
          </p:nvSpPr>
          <p:spPr>
            <a:xfrm>
              <a:off x="1380042" y="321300"/>
              <a:ext cx="1150200" cy="248100"/>
            </a:xfrm>
            <a:prstGeom prst="chevron">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Render</a:t>
              </a:r>
              <a:endParaRPr b="1" sz="900">
                <a:solidFill>
                  <a:srgbClr val="FFFFFF"/>
                </a:solidFill>
                <a:latin typeface="Karla"/>
                <a:ea typeface="Karla"/>
                <a:cs typeface="Karla"/>
                <a:sym typeface="Karla"/>
              </a:endParaRPr>
            </a:p>
          </p:txBody>
        </p:sp>
        <p:sp>
          <p:nvSpPr>
            <p:cNvPr id="748" name="Google Shape;748;p65"/>
            <p:cNvSpPr/>
            <p:nvPr/>
          </p:nvSpPr>
          <p:spPr>
            <a:xfrm>
              <a:off x="2452908" y="321300"/>
              <a:ext cx="1150200" cy="2481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Texture</a:t>
              </a:r>
              <a:endParaRPr b="1" sz="900">
                <a:solidFill>
                  <a:srgbClr val="FFFFFF"/>
                </a:solidFill>
                <a:latin typeface="Karla"/>
                <a:ea typeface="Karla"/>
                <a:cs typeface="Karla"/>
                <a:sym typeface="Karla"/>
              </a:endParaRPr>
            </a:p>
          </p:txBody>
        </p:sp>
        <p:sp>
          <p:nvSpPr>
            <p:cNvPr id="749" name="Google Shape;749;p65"/>
            <p:cNvSpPr/>
            <p:nvPr/>
          </p:nvSpPr>
          <p:spPr>
            <a:xfrm>
              <a:off x="3528670" y="321300"/>
              <a:ext cx="1150200" cy="248100"/>
            </a:xfrm>
            <a:prstGeom prst="chevron">
              <a:avLst>
                <a:gd fmla="val 50000"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Light</a:t>
              </a:r>
              <a:endParaRPr b="1" sz="900">
                <a:solidFill>
                  <a:srgbClr val="FFFFFF"/>
                </a:solidFill>
                <a:latin typeface="Karla"/>
                <a:ea typeface="Karla"/>
                <a:cs typeface="Karla"/>
                <a:sym typeface="Karla"/>
              </a:endParaRPr>
            </a:p>
          </p:txBody>
        </p:sp>
      </p:grpSp>
      <p:grpSp>
        <p:nvGrpSpPr>
          <p:cNvPr id="750" name="Google Shape;750;p65"/>
          <p:cNvGrpSpPr/>
          <p:nvPr/>
        </p:nvGrpSpPr>
        <p:grpSpPr>
          <a:xfrm>
            <a:off x="6965766" y="2346650"/>
            <a:ext cx="1615659" cy="2336898"/>
            <a:chOff x="7062941" y="2610425"/>
            <a:chExt cx="1615659" cy="2336898"/>
          </a:xfrm>
        </p:grpSpPr>
        <p:pic>
          <p:nvPicPr>
            <p:cNvPr id="751" name="Google Shape;751;p65"/>
            <p:cNvPicPr preferRelativeResize="0"/>
            <p:nvPr/>
          </p:nvPicPr>
          <p:blipFill rotWithShape="1">
            <a:blip r:embed="rId5">
              <a:alphaModFix/>
            </a:blip>
            <a:srcRect b="0" l="0" r="0" t="11629"/>
            <a:stretch/>
          </p:blipFill>
          <p:spPr>
            <a:xfrm>
              <a:off x="7062941" y="3760331"/>
              <a:ext cx="1615656" cy="1186992"/>
            </a:xfrm>
            <a:prstGeom prst="rect">
              <a:avLst/>
            </a:prstGeom>
            <a:noFill/>
            <a:ln>
              <a:noFill/>
            </a:ln>
          </p:spPr>
        </p:pic>
        <p:pic>
          <p:nvPicPr>
            <p:cNvPr id="752" name="Google Shape;752;p65"/>
            <p:cNvPicPr preferRelativeResize="0"/>
            <p:nvPr/>
          </p:nvPicPr>
          <p:blipFill rotWithShape="1">
            <a:blip r:embed="rId6">
              <a:alphaModFix/>
            </a:blip>
            <a:srcRect b="17491" l="12518" r="0" t="0"/>
            <a:stretch/>
          </p:blipFill>
          <p:spPr>
            <a:xfrm>
              <a:off x="7062950" y="2610425"/>
              <a:ext cx="1615650" cy="11870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6"/>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Karla"/>
                <a:ea typeface="Karla"/>
                <a:cs typeface="Karla"/>
                <a:sym typeface="Karla"/>
              </a:rPr>
              <a:t>Camera Position</a:t>
            </a:r>
            <a:endParaRPr b="1" sz="2500">
              <a:latin typeface="Karla"/>
              <a:ea typeface="Karla"/>
              <a:cs typeface="Karla"/>
              <a:sym typeface="Karla"/>
            </a:endParaRPr>
          </a:p>
        </p:txBody>
      </p:sp>
      <p:sp>
        <p:nvSpPr>
          <p:cNvPr id="758" name="Google Shape;758;p66"/>
          <p:cNvSpPr txBox="1"/>
          <p:nvPr/>
        </p:nvSpPr>
        <p:spPr>
          <a:xfrm>
            <a:off x="596050" y="1224800"/>
            <a:ext cx="8149800" cy="64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chemeClr val="dk1"/>
                </a:solidFill>
                <a:latin typeface="Karla"/>
                <a:ea typeface="Karla"/>
                <a:cs typeface="Karla"/>
                <a:sym typeface="Karla"/>
              </a:rPr>
              <a:t>Three different shot</a:t>
            </a:r>
            <a:endParaRPr b="1" sz="1800">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lang="en">
                <a:solidFill>
                  <a:schemeClr val="dk1"/>
                </a:solidFill>
                <a:latin typeface="Karla"/>
                <a:ea typeface="Karla"/>
                <a:cs typeface="Karla"/>
                <a:sym typeface="Karla"/>
              </a:rPr>
              <a:t>We implement three different view positions: </a:t>
            </a:r>
            <a:r>
              <a:rPr lang="en">
                <a:solidFill>
                  <a:srgbClr val="E06666"/>
                </a:solidFill>
                <a:latin typeface="Karla"/>
                <a:ea typeface="Karla"/>
                <a:cs typeface="Karla"/>
                <a:sym typeface="Karla"/>
              </a:rPr>
              <a:t>Gantry Transporter</a:t>
            </a:r>
            <a:r>
              <a:rPr lang="en">
                <a:solidFill>
                  <a:schemeClr val="dk1"/>
                </a:solidFill>
                <a:latin typeface="Karla"/>
                <a:ea typeface="Karla"/>
                <a:cs typeface="Karla"/>
                <a:sym typeface="Karla"/>
              </a:rPr>
              <a:t>, </a:t>
            </a:r>
            <a:r>
              <a:rPr lang="en">
                <a:solidFill>
                  <a:srgbClr val="6AA84F"/>
                </a:solidFill>
                <a:latin typeface="Karla"/>
                <a:ea typeface="Karla"/>
                <a:cs typeface="Karla"/>
                <a:sym typeface="Karla"/>
              </a:rPr>
              <a:t>truck </a:t>
            </a:r>
            <a:r>
              <a:rPr lang="en">
                <a:solidFill>
                  <a:schemeClr val="dk1"/>
                </a:solidFill>
                <a:latin typeface="Karla"/>
                <a:ea typeface="Karla"/>
                <a:cs typeface="Karla"/>
                <a:sym typeface="Karla"/>
              </a:rPr>
              <a:t>and </a:t>
            </a:r>
            <a:r>
              <a:rPr lang="en">
                <a:solidFill>
                  <a:srgbClr val="3C78D8"/>
                </a:solidFill>
                <a:latin typeface="Karla"/>
                <a:ea typeface="Karla"/>
                <a:cs typeface="Karla"/>
                <a:sym typeface="Karla"/>
              </a:rPr>
              <a:t>free camera</a:t>
            </a:r>
            <a:r>
              <a:rPr lang="en">
                <a:solidFill>
                  <a:schemeClr val="dk1"/>
                </a:solidFill>
                <a:latin typeface="Karla"/>
                <a:ea typeface="Karla"/>
                <a:cs typeface="Karla"/>
                <a:sym typeface="Karla"/>
              </a:rPr>
              <a:t>.</a:t>
            </a:r>
            <a:endParaRPr>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lang="en">
                <a:solidFill>
                  <a:schemeClr val="dk1"/>
                </a:solidFill>
                <a:latin typeface="Karla"/>
                <a:ea typeface="Karla"/>
                <a:cs typeface="Karla"/>
                <a:sym typeface="Karla"/>
              </a:rPr>
              <a:t>The viewpoint could be switch by </a:t>
            </a:r>
            <a:r>
              <a:rPr lang="en">
                <a:solidFill>
                  <a:srgbClr val="E06666"/>
                </a:solidFill>
                <a:latin typeface="Karla"/>
                <a:ea typeface="Karla"/>
                <a:cs typeface="Karla"/>
                <a:sym typeface="Karla"/>
              </a:rPr>
              <a:t>0</a:t>
            </a:r>
            <a:r>
              <a:rPr lang="en">
                <a:solidFill>
                  <a:schemeClr val="dk1"/>
                </a:solidFill>
                <a:latin typeface="Karla"/>
                <a:ea typeface="Karla"/>
                <a:cs typeface="Karla"/>
                <a:sym typeface="Karla"/>
              </a:rPr>
              <a:t>/</a:t>
            </a:r>
            <a:r>
              <a:rPr lang="en">
                <a:solidFill>
                  <a:srgbClr val="6AA84F"/>
                </a:solidFill>
                <a:latin typeface="Karla"/>
                <a:ea typeface="Karla"/>
                <a:cs typeface="Karla"/>
                <a:sym typeface="Karla"/>
              </a:rPr>
              <a:t>1</a:t>
            </a:r>
            <a:r>
              <a:rPr lang="en">
                <a:solidFill>
                  <a:schemeClr val="dk1"/>
                </a:solidFill>
                <a:latin typeface="Karla"/>
                <a:ea typeface="Karla"/>
                <a:cs typeface="Karla"/>
                <a:sym typeface="Karla"/>
              </a:rPr>
              <a:t>/</a:t>
            </a:r>
            <a:r>
              <a:rPr lang="en">
                <a:solidFill>
                  <a:srgbClr val="6D9EEB"/>
                </a:solidFill>
                <a:latin typeface="Karla"/>
                <a:ea typeface="Karla"/>
                <a:cs typeface="Karla"/>
                <a:sym typeface="Karla"/>
              </a:rPr>
              <a:t>2</a:t>
            </a:r>
            <a:r>
              <a:rPr lang="en">
                <a:solidFill>
                  <a:schemeClr val="dk1"/>
                </a:solidFill>
                <a:latin typeface="Karla"/>
                <a:ea typeface="Karla"/>
                <a:cs typeface="Karla"/>
                <a:sym typeface="Karla"/>
              </a:rPr>
              <a:t> perspectively.</a:t>
            </a:r>
            <a:endParaRPr>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lang="en">
                <a:solidFill>
                  <a:schemeClr val="dk1"/>
                </a:solidFill>
                <a:latin typeface="Karla"/>
                <a:ea typeface="Karla"/>
                <a:cs typeface="Karla"/>
                <a:sym typeface="Karla"/>
              </a:rPr>
              <a:t>The camera angle could be operate by </a:t>
            </a:r>
            <a:r>
              <a:rPr b="1" lang="en">
                <a:solidFill>
                  <a:schemeClr val="dk1"/>
                </a:solidFill>
                <a:latin typeface="Karla"/>
                <a:ea typeface="Karla"/>
                <a:cs typeface="Karla"/>
                <a:sym typeface="Karla"/>
              </a:rPr>
              <a:t>mouse</a:t>
            </a:r>
            <a:r>
              <a:rPr lang="en">
                <a:solidFill>
                  <a:schemeClr val="dk1"/>
                </a:solidFill>
                <a:latin typeface="Karla"/>
                <a:ea typeface="Karla"/>
                <a:cs typeface="Karla"/>
                <a:sym typeface="Karla"/>
              </a:rPr>
              <a:t>.</a:t>
            </a:r>
            <a:endParaRPr>
              <a:solidFill>
                <a:schemeClr val="dk1"/>
              </a:solidFill>
              <a:latin typeface="Karla"/>
              <a:ea typeface="Karla"/>
              <a:cs typeface="Karla"/>
              <a:sym typeface="Karla"/>
            </a:endParaRPr>
          </a:p>
        </p:txBody>
      </p:sp>
      <p:pic>
        <p:nvPicPr>
          <p:cNvPr id="759" name="Google Shape;759;p66"/>
          <p:cNvPicPr preferRelativeResize="0"/>
          <p:nvPr/>
        </p:nvPicPr>
        <p:blipFill rotWithShape="1">
          <a:blip r:embed="rId3">
            <a:alphaModFix/>
          </a:blip>
          <a:srcRect b="0" l="10055" r="37351" t="0"/>
          <a:stretch/>
        </p:blipFill>
        <p:spPr>
          <a:xfrm>
            <a:off x="6644700" y="2908175"/>
            <a:ext cx="1565473" cy="1686675"/>
          </a:xfrm>
          <a:prstGeom prst="rect">
            <a:avLst/>
          </a:prstGeom>
          <a:noFill/>
          <a:ln cap="flat" cmpd="sng" w="19050">
            <a:solidFill>
              <a:srgbClr val="6D9EEB"/>
            </a:solidFill>
            <a:prstDash val="solid"/>
            <a:round/>
            <a:headEnd len="sm" w="sm" type="none"/>
            <a:tailEnd len="sm" w="sm" type="none"/>
          </a:ln>
        </p:spPr>
      </p:pic>
      <p:pic>
        <p:nvPicPr>
          <p:cNvPr id="760" name="Google Shape;760;p66"/>
          <p:cNvPicPr preferRelativeResize="0"/>
          <p:nvPr/>
        </p:nvPicPr>
        <p:blipFill>
          <a:blip r:embed="rId4">
            <a:alphaModFix/>
          </a:blip>
          <a:stretch>
            <a:fillRect/>
          </a:stretch>
        </p:blipFill>
        <p:spPr>
          <a:xfrm>
            <a:off x="976987" y="2908175"/>
            <a:ext cx="1565462" cy="1686675"/>
          </a:xfrm>
          <a:prstGeom prst="rect">
            <a:avLst/>
          </a:prstGeom>
          <a:noFill/>
          <a:ln cap="flat" cmpd="sng" w="19050">
            <a:solidFill>
              <a:srgbClr val="E06666"/>
            </a:solidFill>
            <a:prstDash val="solid"/>
            <a:round/>
            <a:headEnd len="sm" w="sm" type="none"/>
            <a:tailEnd len="sm" w="sm" type="none"/>
          </a:ln>
        </p:spPr>
      </p:pic>
      <p:pic>
        <p:nvPicPr>
          <p:cNvPr id="761" name="Google Shape;761;p66"/>
          <p:cNvPicPr preferRelativeResize="0"/>
          <p:nvPr/>
        </p:nvPicPr>
        <p:blipFill>
          <a:blip r:embed="rId5">
            <a:alphaModFix/>
          </a:blip>
          <a:stretch>
            <a:fillRect/>
          </a:stretch>
        </p:blipFill>
        <p:spPr>
          <a:xfrm>
            <a:off x="3777200" y="2908175"/>
            <a:ext cx="1565474" cy="1686674"/>
          </a:xfrm>
          <a:prstGeom prst="rect">
            <a:avLst/>
          </a:prstGeom>
          <a:noFill/>
          <a:ln cap="flat" cmpd="sng" w="19050">
            <a:solidFill>
              <a:srgbClr val="6AA84F"/>
            </a:solidFill>
            <a:prstDash val="solid"/>
            <a:round/>
            <a:headEnd len="sm" w="sm" type="none"/>
            <a:tailEnd len="sm" w="sm" type="none"/>
          </a:ln>
        </p:spPr>
      </p:pic>
      <p:grpSp>
        <p:nvGrpSpPr>
          <p:cNvPr id="762" name="Google Shape;762;p66"/>
          <p:cNvGrpSpPr/>
          <p:nvPr/>
        </p:nvGrpSpPr>
        <p:grpSpPr>
          <a:xfrm>
            <a:off x="311500" y="321300"/>
            <a:ext cx="5449535" cy="248100"/>
            <a:chOff x="311500" y="321300"/>
            <a:chExt cx="5449535" cy="248100"/>
          </a:xfrm>
        </p:grpSpPr>
        <p:sp>
          <p:nvSpPr>
            <p:cNvPr id="763" name="Google Shape;763;p66"/>
            <p:cNvSpPr/>
            <p:nvPr/>
          </p:nvSpPr>
          <p:spPr>
            <a:xfrm>
              <a:off x="311500" y="321300"/>
              <a:ext cx="1150200" cy="248100"/>
            </a:xfrm>
            <a:prstGeom prst="homePlat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Introduction</a:t>
              </a:r>
              <a:endParaRPr b="1" sz="900">
                <a:solidFill>
                  <a:srgbClr val="FFFFFF"/>
                </a:solidFill>
                <a:latin typeface="Karla"/>
                <a:ea typeface="Karla"/>
                <a:cs typeface="Karla"/>
                <a:sym typeface="Karla"/>
              </a:endParaRPr>
            </a:p>
          </p:txBody>
        </p:sp>
        <p:sp>
          <p:nvSpPr>
            <p:cNvPr id="764" name="Google Shape;764;p66"/>
            <p:cNvSpPr/>
            <p:nvPr/>
          </p:nvSpPr>
          <p:spPr>
            <a:xfrm>
              <a:off x="1380042" y="321300"/>
              <a:ext cx="1150200" cy="248100"/>
            </a:xfrm>
            <a:prstGeom prst="chevron">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Render</a:t>
              </a:r>
              <a:endParaRPr b="1" sz="900">
                <a:solidFill>
                  <a:srgbClr val="FFFFFF"/>
                </a:solidFill>
                <a:latin typeface="Karla"/>
                <a:ea typeface="Karla"/>
                <a:cs typeface="Karla"/>
                <a:sym typeface="Karla"/>
              </a:endParaRPr>
            </a:p>
          </p:txBody>
        </p:sp>
        <p:sp>
          <p:nvSpPr>
            <p:cNvPr id="765" name="Google Shape;765;p66"/>
            <p:cNvSpPr/>
            <p:nvPr/>
          </p:nvSpPr>
          <p:spPr>
            <a:xfrm>
              <a:off x="2452908" y="321300"/>
              <a:ext cx="1150200" cy="2481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Texture</a:t>
              </a:r>
              <a:endParaRPr b="1" sz="900">
                <a:solidFill>
                  <a:srgbClr val="FFFFFF"/>
                </a:solidFill>
                <a:latin typeface="Karla"/>
                <a:ea typeface="Karla"/>
                <a:cs typeface="Karla"/>
                <a:sym typeface="Karla"/>
              </a:endParaRPr>
            </a:p>
          </p:txBody>
        </p:sp>
        <p:sp>
          <p:nvSpPr>
            <p:cNvPr id="766" name="Google Shape;766;p66"/>
            <p:cNvSpPr/>
            <p:nvPr/>
          </p:nvSpPr>
          <p:spPr>
            <a:xfrm>
              <a:off x="3528670" y="321300"/>
              <a:ext cx="1150200" cy="248100"/>
            </a:xfrm>
            <a:prstGeom prst="chevron">
              <a:avLst>
                <a:gd fmla="val 50000"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Light</a:t>
              </a:r>
              <a:endParaRPr b="1" sz="900">
                <a:solidFill>
                  <a:srgbClr val="FFFFFF"/>
                </a:solidFill>
                <a:latin typeface="Karla"/>
                <a:ea typeface="Karla"/>
                <a:cs typeface="Karla"/>
                <a:sym typeface="Karla"/>
              </a:endParaRPr>
            </a:p>
          </p:txBody>
        </p:sp>
        <p:sp>
          <p:nvSpPr>
            <p:cNvPr id="767" name="Google Shape;767;p66"/>
            <p:cNvSpPr/>
            <p:nvPr/>
          </p:nvSpPr>
          <p:spPr>
            <a:xfrm>
              <a:off x="4610835" y="321300"/>
              <a:ext cx="1150200" cy="2481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Karla"/>
                  <a:ea typeface="Karla"/>
                  <a:cs typeface="Karla"/>
                  <a:sym typeface="Karla"/>
                </a:rPr>
                <a:t>Camera</a:t>
              </a:r>
              <a:endParaRPr b="1" sz="1000">
                <a:solidFill>
                  <a:srgbClr val="FFFFFF"/>
                </a:solidFill>
                <a:latin typeface="Karla"/>
                <a:ea typeface="Karla"/>
                <a:cs typeface="Karla"/>
                <a:sym typeface="Karl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7"/>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Karla"/>
                <a:ea typeface="Karla"/>
                <a:cs typeface="Karla"/>
                <a:sym typeface="Karla"/>
              </a:rPr>
              <a:t>Port Operation Feature</a:t>
            </a:r>
            <a:endParaRPr b="1" sz="2500">
              <a:latin typeface="Karla"/>
              <a:ea typeface="Karla"/>
              <a:cs typeface="Karla"/>
              <a:sym typeface="Karla"/>
            </a:endParaRPr>
          </a:p>
        </p:txBody>
      </p:sp>
      <p:sp>
        <p:nvSpPr>
          <p:cNvPr id="773" name="Google Shape;773;p67"/>
          <p:cNvSpPr txBox="1"/>
          <p:nvPr/>
        </p:nvSpPr>
        <p:spPr>
          <a:xfrm>
            <a:off x="596050" y="1224800"/>
            <a:ext cx="8149800" cy="64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chemeClr val="dk1"/>
                </a:solidFill>
                <a:latin typeface="Karla"/>
                <a:ea typeface="Karla"/>
                <a:cs typeface="Karla"/>
                <a:sym typeface="Karla"/>
              </a:rPr>
              <a:t>How to departure and handle containers</a:t>
            </a:r>
            <a:endParaRPr b="1" sz="1800">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lang="en">
                <a:solidFill>
                  <a:schemeClr val="dk1"/>
                </a:solidFill>
                <a:latin typeface="Karla"/>
                <a:ea typeface="Karla"/>
                <a:cs typeface="Karla"/>
                <a:sym typeface="Karla"/>
              </a:rPr>
              <a:t>We implement a fountain to </a:t>
            </a:r>
            <a:r>
              <a:rPr b="1" lang="en">
                <a:solidFill>
                  <a:schemeClr val="dk1"/>
                </a:solidFill>
                <a:latin typeface="Karla"/>
                <a:ea typeface="Karla"/>
                <a:cs typeface="Karla"/>
                <a:sym typeface="Karla"/>
              </a:rPr>
              <a:t>catch/departure</a:t>
            </a:r>
            <a:r>
              <a:rPr lang="en">
                <a:solidFill>
                  <a:schemeClr val="dk1"/>
                </a:solidFill>
                <a:latin typeface="Karla"/>
                <a:ea typeface="Karla"/>
                <a:cs typeface="Karla"/>
                <a:sym typeface="Karla"/>
              </a:rPr>
              <a:t>  container by gantry transporter</a:t>
            </a:r>
            <a:endParaRPr>
              <a:solidFill>
                <a:schemeClr val="dk1"/>
              </a:solidFill>
              <a:latin typeface="Karla"/>
              <a:ea typeface="Karla"/>
              <a:cs typeface="Karla"/>
              <a:sym typeface="Karla"/>
            </a:endParaRPr>
          </a:p>
          <a:p>
            <a:pPr indent="-317500" lvl="1" marL="914400" rtl="0" algn="l">
              <a:lnSpc>
                <a:spcPct val="150000"/>
              </a:lnSpc>
              <a:spcBef>
                <a:spcPts val="0"/>
              </a:spcBef>
              <a:spcAft>
                <a:spcPts val="0"/>
              </a:spcAft>
              <a:buClr>
                <a:schemeClr val="dk1"/>
              </a:buClr>
              <a:buSzPts val="1400"/>
              <a:buFont typeface="Karla"/>
              <a:buAutoNum type="arabicPeriod"/>
            </a:pPr>
            <a:r>
              <a:rPr lang="en">
                <a:solidFill>
                  <a:schemeClr val="dk1"/>
                </a:solidFill>
                <a:latin typeface="Karla"/>
                <a:ea typeface="Karla"/>
                <a:cs typeface="Karla"/>
                <a:sym typeface="Karla"/>
              </a:rPr>
              <a:t>Drop down spreader until reach the container</a:t>
            </a:r>
            <a:endParaRPr>
              <a:solidFill>
                <a:schemeClr val="dk1"/>
              </a:solidFill>
              <a:latin typeface="Karla"/>
              <a:ea typeface="Karla"/>
              <a:cs typeface="Karla"/>
              <a:sym typeface="Karla"/>
            </a:endParaRPr>
          </a:p>
          <a:p>
            <a:pPr indent="-317500" lvl="1" marL="914400" rtl="0" algn="l">
              <a:lnSpc>
                <a:spcPct val="150000"/>
              </a:lnSpc>
              <a:spcBef>
                <a:spcPts val="0"/>
              </a:spcBef>
              <a:spcAft>
                <a:spcPts val="0"/>
              </a:spcAft>
              <a:buClr>
                <a:schemeClr val="dk1"/>
              </a:buClr>
              <a:buSzPts val="1400"/>
              <a:buFont typeface="Karla"/>
              <a:buAutoNum type="arabicPeriod"/>
            </a:pPr>
            <a:r>
              <a:rPr lang="en">
                <a:solidFill>
                  <a:schemeClr val="dk1"/>
                </a:solidFill>
                <a:latin typeface="Karla"/>
                <a:ea typeface="Karla"/>
                <a:cs typeface="Karla"/>
                <a:sym typeface="Karla"/>
              </a:rPr>
              <a:t>Move gantry transporter to meet truck</a:t>
            </a:r>
            <a:endParaRPr>
              <a:solidFill>
                <a:schemeClr val="dk1"/>
              </a:solidFill>
              <a:latin typeface="Karla"/>
              <a:ea typeface="Karla"/>
              <a:cs typeface="Karla"/>
              <a:sym typeface="Karla"/>
            </a:endParaRPr>
          </a:p>
          <a:p>
            <a:pPr indent="-317500" lvl="1" marL="914400" rtl="0" algn="l">
              <a:lnSpc>
                <a:spcPct val="150000"/>
              </a:lnSpc>
              <a:spcBef>
                <a:spcPts val="0"/>
              </a:spcBef>
              <a:spcAft>
                <a:spcPts val="0"/>
              </a:spcAft>
              <a:buClr>
                <a:schemeClr val="dk1"/>
              </a:buClr>
              <a:buSzPts val="1400"/>
              <a:buFont typeface="Karla"/>
              <a:buAutoNum type="arabicPeriod"/>
            </a:pPr>
            <a:r>
              <a:rPr lang="en">
                <a:solidFill>
                  <a:schemeClr val="dk1"/>
                </a:solidFill>
                <a:latin typeface="Karla"/>
                <a:ea typeface="Karla"/>
                <a:cs typeface="Karla"/>
                <a:sym typeface="Karla"/>
              </a:rPr>
              <a:t>Drop the container on the truck and go</a:t>
            </a:r>
            <a:endParaRPr>
              <a:solidFill>
                <a:schemeClr val="dk1"/>
              </a:solidFill>
              <a:latin typeface="Karla"/>
              <a:ea typeface="Karla"/>
              <a:cs typeface="Karla"/>
              <a:sym typeface="Karla"/>
            </a:endParaRPr>
          </a:p>
        </p:txBody>
      </p:sp>
      <p:grpSp>
        <p:nvGrpSpPr>
          <p:cNvPr id="774" name="Google Shape;774;p67"/>
          <p:cNvGrpSpPr/>
          <p:nvPr/>
        </p:nvGrpSpPr>
        <p:grpSpPr>
          <a:xfrm>
            <a:off x="311500" y="321300"/>
            <a:ext cx="6540267" cy="248100"/>
            <a:chOff x="311500" y="321300"/>
            <a:chExt cx="6540267" cy="248100"/>
          </a:xfrm>
        </p:grpSpPr>
        <p:sp>
          <p:nvSpPr>
            <p:cNvPr id="775" name="Google Shape;775;p67"/>
            <p:cNvSpPr/>
            <p:nvPr/>
          </p:nvSpPr>
          <p:spPr>
            <a:xfrm>
              <a:off x="311500" y="321300"/>
              <a:ext cx="1150200" cy="248100"/>
            </a:xfrm>
            <a:prstGeom prst="homePlat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Introduction</a:t>
              </a:r>
              <a:endParaRPr b="1" sz="900">
                <a:solidFill>
                  <a:srgbClr val="FFFFFF"/>
                </a:solidFill>
                <a:latin typeface="Karla"/>
                <a:ea typeface="Karla"/>
                <a:cs typeface="Karla"/>
                <a:sym typeface="Karla"/>
              </a:endParaRPr>
            </a:p>
          </p:txBody>
        </p:sp>
        <p:sp>
          <p:nvSpPr>
            <p:cNvPr id="776" name="Google Shape;776;p67"/>
            <p:cNvSpPr/>
            <p:nvPr/>
          </p:nvSpPr>
          <p:spPr>
            <a:xfrm>
              <a:off x="1380042" y="321300"/>
              <a:ext cx="1150200" cy="248100"/>
            </a:xfrm>
            <a:prstGeom prst="chevron">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Render</a:t>
              </a:r>
              <a:endParaRPr b="1" sz="900">
                <a:solidFill>
                  <a:srgbClr val="FFFFFF"/>
                </a:solidFill>
                <a:latin typeface="Karla"/>
                <a:ea typeface="Karla"/>
                <a:cs typeface="Karla"/>
                <a:sym typeface="Karla"/>
              </a:endParaRPr>
            </a:p>
          </p:txBody>
        </p:sp>
        <p:sp>
          <p:nvSpPr>
            <p:cNvPr id="777" name="Google Shape;777;p67"/>
            <p:cNvSpPr/>
            <p:nvPr/>
          </p:nvSpPr>
          <p:spPr>
            <a:xfrm>
              <a:off x="2452908" y="321300"/>
              <a:ext cx="1150200" cy="2481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Texture</a:t>
              </a:r>
              <a:endParaRPr b="1" sz="900">
                <a:solidFill>
                  <a:srgbClr val="FFFFFF"/>
                </a:solidFill>
                <a:latin typeface="Karla"/>
                <a:ea typeface="Karla"/>
                <a:cs typeface="Karla"/>
                <a:sym typeface="Karla"/>
              </a:endParaRPr>
            </a:p>
          </p:txBody>
        </p:sp>
        <p:sp>
          <p:nvSpPr>
            <p:cNvPr id="778" name="Google Shape;778;p67"/>
            <p:cNvSpPr/>
            <p:nvPr/>
          </p:nvSpPr>
          <p:spPr>
            <a:xfrm>
              <a:off x="3528670" y="321300"/>
              <a:ext cx="1150200" cy="248100"/>
            </a:xfrm>
            <a:prstGeom prst="chevron">
              <a:avLst>
                <a:gd fmla="val 50000"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Light</a:t>
              </a:r>
              <a:endParaRPr b="1" sz="900">
                <a:solidFill>
                  <a:srgbClr val="FFFFFF"/>
                </a:solidFill>
                <a:latin typeface="Karla"/>
                <a:ea typeface="Karla"/>
                <a:cs typeface="Karla"/>
                <a:sym typeface="Karla"/>
              </a:endParaRPr>
            </a:p>
          </p:txBody>
        </p:sp>
        <p:sp>
          <p:nvSpPr>
            <p:cNvPr id="779" name="Google Shape;779;p67"/>
            <p:cNvSpPr/>
            <p:nvPr/>
          </p:nvSpPr>
          <p:spPr>
            <a:xfrm>
              <a:off x="4610835" y="321300"/>
              <a:ext cx="1150200" cy="2481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Karla"/>
                  <a:ea typeface="Karla"/>
                  <a:cs typeface="Karla"/>
                  <a:sym typeface="Karla"/>
                </a:rPr>
                <a:t>Camera</a:t>
              </a:r>
              <a:endParaRPr b="1" sz="1000">
                <a:solidFill>
                  <a:srgbClr val="FFFFFF"/>
                </a:solidFill>
                <a:latin typeface="Karla"/>
                <a:ea typeface="Karla"/>
                <a:cs typeface="Karla"/>
                <a:sym typeface="Karla"/>
              </a:endParaRPr>
            </a:p>
          </p:txBody>
        </p:sp>
        <p:sp>
          <p:nvSpPr>
            <p:cNvPr id="780" name="Google Shape;780;p67"/>
            <p:cNvSpPr/>
            <p:nvPr/>
          </p:nvSpPr>
          <p:spPr>
            <a:xfrm>
              <a:off x="5701567" y="321300"/>
              <a:ext cx="1150200" cy="248100"/>
            </a:xfrm>
            <a:prstGeom prst="chevron">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Port operation</a:t>
              </a:r>
              <a:endParaRPr b="1" sz="900">
                <a:solidFill>
                  <a:srgbClr val="FFFFFF"/>
                </a:solidFill>
                <a:latin typeface="Karla"/>
                <a:ea typeface="Karla"/>
                <a:cs typeface="Karla"/>
                <a:sym typeface="Karla"/>
              </a:endParaRPr>
            </a:p>
          </p:txBody>
        </p:sp>
      </p:grpSp>
      <p:pic>
        <p:nvPicPr>
          <p:cNvPr id="781" name="Google Shape;781;p67"/>
          <p:cNvPicPr preferRelativeResize="0"/>
          <p:nvPr/>
        </p:nvPicPr>
        <p:blipFill rotWithShape="1">
          <a:blip r:embed="rId3">
            <a:alphaModFix/>
          </a:blip>
          <a:srcRect b="49654" l="0" r="0" t="10600"/>
          <a:stretch/>
        </p:blipFill>
        <p:spPr>
          <a:xfrm>
            <a:off x="1250625" y="3252075"/>
            <a:ext cx="3667899" cy="1457825"/>
          </a:xfrm>
          <a:prstGeom prst="rect">
            <a:avLst/>
          </a:prstGeom>
          <a:noFill/>
          <a:ln>
            <a:noFill/>
          </a:ln>
        </p:spPr>
      </p:pic>
      <p:pic>
        <p:nvPicPr>
          <p:cNvPr id="782" name="Google Shape;782;p67"/>
          <p:cNvPicPr preferRelativeResize="0"/>
          <p:nvPr/>
        </p:nvPicPr>
        <p:blipFill rotWithShape="1">
          <a:blip r:embed="rId3">
            <a:alphaModFix/>
          </a:blip>
          <a:srcRect b="1165" l="0" r="0" t="49655"/>
          <a:stretch/>
        </p:blipFill>
        <p:spPr>
          <a:xfrm>
            <a:off x="4918525" y="3352075"/>
            <a:ext cx="2964401" cy="1457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8"/>
          <p:cNvSpPr txBox="1"/>
          <p:nvPr>
            <p:ph type="title"/>
          </p:nvPr>
        </p:nvSpPr>
        <p:spPr>
          <a:xfrm>
            <a:off x="720000" y="652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Karla"/>
                <a:ea typeface="Karla"/>
                <a:cs typeface="Karla"/>
                <a:sym typeface="Karla"/>
              </a:rPr>
              <a:t>Conclusion</a:t>
            </a:r>
            <a:endParaRPr b="1" sz="2500">
              <a:latin typeface="Karla"/>
              <a:ea typeface="Karla"/>
              <a:cs typeface="Karla"/>
              <a:sym typeface="Karla"/>
            </a:endParaRPr>
          </a:p>
        </p:txBody>
      </p:sp>
      <p:sp>
        <p:nvSpPr>
          <p:cNvPr id="788" name="Google Shape;788;p68"/>
          <p:cNvSpPr txBox="1"/>
          <p:nvPr/>
        </p:nvSpPr>
        <p:spPr>
          <a:xfrm>
            <a:off x="596050" y="1224800"/>
            <a:ext cx="8149800" cy="4797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7994A9"/>
              </a:buClr>
              <a:buSzPts val="1000"/>
              <a:buFont typeface="Karla"/>
              <a:buChar char="●"/>
            </a:pPr>
            <a:r>
              <a:rPr lang="en">
                <a:solidFill>
                  <a:schemeClr val="dk1"/>
                </a:solidFill>
                <a:latin typeface="Karla"/>
                <a:ea typeface="Karla"/>
                <a:cs typeface="Karla"/>
                <a:sym typeface="Karla"/>
              </a:rPr>
              <a:t>We successfully simulate basic port operation by the main three component</a:t>
            </a:r>
            <a:endParaRPr>
              <a:solidFill>
                <a:schemeClr val="dk1"/>
              </a:solidFill>
              <a:latin typeface="Karla"/>
              <a:ea typeface="Karla"/>
              <a:cs typeface="Karla"/>
              <a:sym typeface="Karla"/>
            </a:endParaRPr>
          </a:p>
          <a:p>
            <a:pPr indent="-292100" lvl="0" marL="457200" rtl="0" algn="l">
              <a:lnSpc>
                <a:spcPct val="150000"/>
              </a:lnSpc>
              <a:spcBef>
                <a:spcPts val="0"/>
              </a:spcBef>
              <a:spcAft>
                <a:spcPts val="0"/>
              </a:spcAft>
              <a:buClr>
                <a:srgbClr val="7994A9"/>
              </a:buClr>
              <a:buSzPts val="1000"/>
              <a:buFont typeface="Karla"/>
              <a:buChar char="●"/>
            </a:pPr>
            <a:r>
              <a:rPr lang="en">
                <a:solidFill>
                  <a:schemeClr val="dk1"/>
                </a:solidFill>
                <a:latin typeface="Karla"/>
                <a:ea typeface="Karla"/>
                <a:cs typeface="Karla"/>
                <a:sym typeface="Karla"/>
              </a:rPr>
              <a:t>Environment</a:t>
            </a:r>
            <a:r>
              <a:rPr lang="en">
                <a:solidFill>
                  <a:schemeClr val="dk1"/>
                </a:solidFill>
                <a:latin typeface="Karla"/>
                <a:ea typeface="Karla"/>
                <a:cs typeface="Karla"/>
                <a:sym typeface="Karla"/>
              </a:rPr>
              <a:t> :  Visual studio 2019</a:t>
            </a:r>
            <a:endParaRPr>
              <a:solidFill>
                <a:schemeClr val="dk1"/>
              </a:solidFill>
              <a:latin typeface="Karla"/>
              <a:ea typeface="Karla"/>
              <a:cs typeface="Karla"/>
              <a:sym typeface="Karla"/>
            </a:endParaRPr>
          </a:p>
          <a:p>
            <a:pPr indent="0" lvl="0" marL="0" rtl="0" algn="l">
              <a:lnSpc>
                <a:spcPct val="150000"/>
              </a:lnSpc>
              <a:spcBef>
                <a:spcPts val="0"/>
              </a:spcBef>
              <a:spcAft>
                <a:spcPts val="0"/>
              </a:spcAft>
              <a:buNone/>
            </a:pPr>
            <a:r>
              <a:t/>
            </a:r>
            <a:endParaRPr>
              <a:solidFill>
                <a:schemeClr val="dk1"/>
              </a:solidFill>
              <a:latin typeface="Karla"/>
              <a:ea typeface="Karla"/>
              <a:cs typeface="Karla"/>
              <a:sym typeface="Karla"/>
            </a:endParaRPr>
          </a:p>
        </p:txBody>
      </p:sp>
      <p:grpSp>
        <p:nvGrpSpPr>
          <p:cNvPr id="789" name="Google Shape;789;p68"/>
          <p:cNvGrpSpPr/>
          <p:nvPr/>
        </p:nvGrpSpPr>
        <p:grpSpPr>
          <a:xfrm>
            <a:off x="311500" y="321300"/>
            <a:ext cx="6540267" cy="248100"/>
            <a:chOff x="311500" y="321300"/>
            <a:chExt cx="6540267" cy="248100"/>
          </a:xfrm>
        </p:grpSpPr>
        <p:sp>
          <p:nvSpPr>
            <p:cNvPr id="790" name="Google Shape;790;p68"/>
            <p:cNvSpPr/>
            <p:nvPr/>
          </p:nvSpPr>
          <p:spPr>
            <a:xfrm>
              <a:off x="311500" y="321300"/>
              <a:ext cx="1150200" cy="248100"/>
            </a:xfrm>
            <a:prstGeom prst="homePlat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Introduction</a:t>
              </a:r>
              <a:endParaRPr b="1" sz="900">
                <a:solidFill>
                  <a:srgbClr val="FFFFFF"/>
                </a:solidFill>
                <a:latin typeface="Karla"/>
                <a:ea typeface="Karla"/>
                <a:cs typeface="Karla"/>
                <a:sym typeface="Karla"/>
              </a:endParaRPr>
            </a:p>
          </p:txBody>
        </p:sp>
        <p:sp>
          <p:nvSpPr>
            <p:cNvPr id="791" name="Google Shape;791;p68"/>
            <p:cNvSpPr/>
            <p:nvPr/>
          </p:nvSpPr>
          <p:spPr>
            <a:xfrm>
              <a:off x="1380042" y="321300"/>
              <a:ext cx="1150200" cy="248100"/>
            </a:xfrm>
            <a:prstGeom prst="chevron">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Render</a:t>
              </a:r>
              <a:endParaRPr b="1" sz="900">
                <a:solidFill>
                  <a:srgbClr val="FFFFFF"/>
                </a:solidFill>
                <a:latin typeface="Karla"/>
                <a:ea typeface="Karla"/>
                <a:cs typeface="Karla"/>
                <a:sym typeface="Karla"/>
              </a:endParaRPr>
            </a:p>
          </p:txBody>
        </p:sp>
        <p:sp>
          <p:nvSpPr>
            <p:cNvPr id="792" name="Google Shape;792;p68"/>
            <p:cNvSpPr/>
            <p:nvPr/>
          </p:nvSpPr>
          <p:spPr>
            <a:xfrm>
              <a:off x="2452908" y="321300"/>
              <a:ext cx="1150200" cy="2481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Texture</a:t>
              </a:r>
              <a:endParaRPr b="1" sz="900">
                <a:solidFill>
                  <a:srgbClr val="FFFFFF"/>
                </a:solidFill>
                <a:latin typeface="Karla"/>
                <a:ea typeface="Karla"/>
                <a:cs typeface="Karla"/>
                <a:sym typeface="Karla"/>
              </a:endParaRPr>
            </a:p>
          </p:txBody>
        </p:sp>
        <p:sp>
          <p:nvSpPr>
            <p:cNvPr id="793" name="Google Shape;793;p68"/>
            <p:cNvSpPr/>
            <p:nvPr/>
          </p:nvSpPr>
          <p:spPr>
            <a:xfrm>
              <a:off x="3528670" y="321300"/>
              <a:ext cx="1150200" cy="248100"/>
            </a:xfrm>
            <a:prstGeom prst="chevron">
              <a:avLst>
                <a:gd fmla="val 50000"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Light</a:t>
              </a:r>
              <a:endParaRPr b="1" sz="900">
                <a:solidFill>
                  <a:srgbClr val="FFFFFF"/>
                </a:solidFill>
                <a:latin typeface="Karla"/>
                <a:ea typeface="Karla"/>
                <a:cs typeface="Karla"/>
                <a:sym typeface="Karla"/>
              </a:endParaRPr>
            </a:p>
          </p:txBody>
        </p:sp>
        <p:sp>
          <p:nvSpPr>
            <p:cNvPr id="794" name="Google Shape;794;p68"/>
            <p:cNvSpPr/>
            <p:nvPr/>
          </p:nvSpPr>
          <p:spPr>
            <a:xfrm>
              <a:off x="4610835" y="321300"/>
              <a:ext cx="1150200" cy="2481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Karla"/>
                  <a:ea typeface="Karla"/>
                  <a:cs typeface="Karla"/>
                  <a:sym typeface="Karla"/>
                </a:rPr>
                <a:t>Camera</a:t>
              </a:r>
              <a:endParaRPr b="1" sz="1000">
                <a:solidFill>
                  <a:srgbClr val="FFFFFF"/>
                </a:solidFill>
                <a:latin typeface="Karla"/>
                <a:ea typeface="Karla"/>
                <a:cs typeface="Karla"/>
                <a:sym typeface="Karla"/>
              </a:endParaRPr>
            </a:p>
          </p:txBody>
        </p:sp>
        <p:sp>
          <p:nvSpPr>
            <p:cNvPr id="795" name="Google Shape;795;p68"/>
            <p:cNvSpPr/>
            <p:nvPr/>
          </p:nvSpPr>
          <p:spPr>
            <a:xfrm>
              <a:off x="5701567" y="321300"/>
              <a:ext cx="1150200" cy="248100"/>
            </a:xfrm>
            <a:prstGeom prst="chevron">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Port operation</a:t>
              </a:r>
              <a:endParaRPr b="1" sz="900">
                <a:solidFill>
                  <a:srgbClr val="FFFFFF"/>
                </a:solidFill>
                <a:latin typeface="Karla"/>
                <a:ea typeface="Karla"/>
                <a:cs typeface="Karla"/>
                <a:sym typeface="Karla"/>
              </a:endParaRPr>
            </a:p>
          </p:txBody>
        </p:sp>
      </p:grpSp>
      <p:sp>
        <p:nvSpPr>
          <p:cNvPr id="796" name="Google Shape;796;p68"/>
          <p:cNvSpPr/>
          <p:nvPr/>
        </p:nvSpPr>
        <p:spPr>
          <a:xfrm>
            <a:off x="6780592" y="321300"/>
            <a:ext cx="1150200" cy="248100"/>
          </a:xfrm>
          <a:prstGeom prst="chevron">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Karla"/>
                <a:ea typeface="Karla"/>
                <a:cs typeface="Karla"/>
                <a:sym typeface="Karla"/>
              </a:rPr>
              <a:t>Conclusion</a:t>
            </a:r>
            <a:endParaRPr b="1" sz="900">
              <a:solidFill>
                <a:srgbClr val="FFFFFF"/>
              </a:solidFill>
              <a:latin typeface="Karla"/>
              <a:ea typeface="Karla"/>
              <a:cs typeface="Karla"/>
              <a:sym typeface="Karla"/>
            </a:endParaRPr>
          </a:p>
        </p:txBody>
      </p:sp>
      <p:graphicFrame>
        <p:nvGraphicFramePr>
          <p:cNvPr id="797" name="Google Shape;797;p68"/>
          <p:cNvGraphicFramePr/>
          <p:nvPr/>
        </p:nvGraphicFramePr>
        <p:xfrm>
          <a:off x="4050025" y="1630575"/>
          <a:ext cx="3000000" cy="3000000"/>
        </p:xfrm>
        <a:graphic>
          <a:graphicData uri="http://schemas.openxmlformats.org/drawingml/2006/table">
            <a:tbl>
              <a:tblPr>
                <a:noFill/>
                <a:tableStyleId>{14F669B1-918D-4AB1-AF01-AD6B614EA009}</a:tableStyleId>
              </a:tblPr>
              <a:tblGrid>
                <a:gridCol w="713650"/>
                <a:gridCol w="1395300"/>
                <a:gridCol w="1209725"/>
                <a:gridCol w="1377150"/>
              </a:tblGrid>
              <a:tr h="342725">
                <a:tc rowSpan="6">
                  <a:txBody>
                    <a:bodyPr/>
                    <a:lstStyle/>
                    <a:p>
                      <a:pPr indent="0" lvl="0" marL="0" rtl="0" algn="l">
                        <a:spcBef>
                          <a:spcPts val="0"/>
                        </a:spcBef>
                        <a:spcAft>
                          <a:spcPts val="0"/>
                        </a:spcAft>
                        <a:buNone/>
                      </a:pPr>
                      <a:r>
                        <a:rPr lang="en" sz="1000">
                          <a:latin typeface="Karla"/>
                          <a:ea typeface="Karla"/>
                          <a:cs typeface="Karla"/>
                          <a:sym typeface="Karla"/>
                        </a:rPr>
                        <a:t>Render</a:t>
                      </a:r>
                      <a:endParaRPr sz="1000">
                        <a:latin typeface="Karla"/>
                        <a:ea typeface="Karla"/>
                        <a:cs typeface="Karla"/>
                        <a:sym typeface="Karla"/>
                      </a:endParaRPr>
                    </a:p>
                  </a:txBody>
                  <a:tcPr marT="91425" marB="91425" marR="91425" marL="91425"/>
                </a:tc>
                <a:tc rowSpan="3">
                  <a:txBody>
                    <a:bodyPr/>
                    <a:lstStyle/>
                    <a:p>
                      <a:pPr indent="0" lvl="0" marL="0" rtl="0" algn="l">
                        <a:spcBef>
                          <a:spcPts val="0"/>
                        </a:spcBef>
                        <a:spcAft>
                          <a:spcPts val="0"/>
                        </a:spcAft>
                        <a:buNone/>
                      </a:pPr>
                      <a:r>
                        <a:rPr lang="en" sz="1000">
                          <a:latin typeface="Karla"/>
                          <a:ea typeface="Karla"/>
                          <a:cs typeface="Karla"/>
                          <a:sym typeface="Karla"/>
                        </a:rPr>
                        <a:t>Gantry Transporter</a:t>
                      </a:r>
                      <a:endParaRPr sz="10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sz="1000">
                          <a:latin typeface="Karla"/>
                          <a:ea typeface="Karla"/>
                          <a:cs typeface="Karla"/>
                          <a:sym typeface="Karla"/>
                        </a:rPr>
                        <a:t>catch/drop</a:t>
                      </a:r>
                      <a:endParaRPr sz="10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sz="1000">
                          <a:latin typeface="Karla"/>
                          <a:ea typeface="Karla"/>
                          <a:cs typeface="Karla"/>
                          <a:sym typeface="Karla"/>
                        </a:rPr>
                        <a:t>space</a:t>
                      </a:r>
                      <a:endParaRPr sz="1000">
                        <a:latin typeface="Karla"/>
                        <a:ea typeface="Karla"/>
                        <a:cs typeface="Karla"/>
                        <a:sym typeface="Karla"/>
                      </a:endParaRPr>
                    </a:p>
                  </a:txBody>
                  <a:tcPr marT="91425" marB="91425" marR="91425" marL="91425"/>
                </a:tc>
              </a:tr>
              <a:tr h="435325">
                <a:tc vMerge="1"/>
                <a:tc vMerge="1"/>
                <a:tc>
                  <a:txBody>
                    <a:bodyPr/>
                    <a:lstStyle/>
                    <a:p>
                      <a:pPr indent="0" lvl="0" marL="0" rtl="0" algn="l">
                        <a:spcBef>
                          <a:spcPts val="0"/>
                        </a:spcBef>
                        <a:spcAft>
                          <a:spcPts val="0"/>
                        </a:spcAft>
                        <a:buNone/>
                      </a:pPr>
                      <a:r>
                        <a:rPr lang="en" sz="1000">
                          <a:latin typeface="Karla"/>
                          <a:ea typeface="Karla"/>
                          <a:cs typeface="Karla"/>
                          <a:sym typeface="Karla"/>
                        </a:rPr>
                        <a:t>up/down</a:t>
                      </a:r>
                      <a:endParaRPr sz="10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sz="1000">
                          <a:latin typeface="Karla"/>
                          <a:ea typeface="Karla"/>
                          <a:cs typeface="Karla"/>
                          <a:sym typeface="Karla"/>
                        </a:rPr>
                        <a:t>PageUp/PageDown</a:t>
                      </a:r>
                      <a:endParaRPr sz="1000">
                        <a:latin typeface="Karla"/>
                        <a:ea typeface="Karla"/>
                        <a:cs typeface="Karla"/>
                        <a:sym typeface="Karla"/>
                      </a:endParaRPr>
                    </a:p>
                  </a:txBody>
                  <a:tcPr marT="91425" marB="91425" marR="91425" marL="91425"/>
                </a:tc>
              </a:tr>
              <a:tr h="327550">
                <a:tc vMerge="1"/>
                <a:tc vMerge="1"/>
                <a:tc>
                  <a:txBody>
                    <a:bodyPr/>
                    <a:lstStyle/>
                    <a:p>
                      <a:pPr indent="0" lvl="0" marL="0" rtl="0" algn="l">
                        <a:spcBef>
                          <a:spcPts val="0"/>
                        </a:spcBef>
                        <a:spcAft>
                          <a:spcPts val="0"/>
                        </a:spcAft>
                        <a:buNone/>
                      </a:pPr>
                      <a:r>
                        <a:rPr lang="en" sz="1000">
                          <a:latin typeface="Karla"/>
                          <a:ea typeface="Karla"/>
                          <a:cs typeface="Karla"/>
                          <a:sym typeface="Karla"/>
                        </a:rPr>
                        <a:t>move </a:t>
                      </a:r>
                      <a:endParaRPr sz="1000">
                        <a:latin typeface="Karla"/>
                        <a:ea typeface="Karla"/>
                        <a:cs typeface="Karla"/>
                        <a:sym typeface="Karl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Karla"/>
                          <a:ea typeface="Karla"/>
                          <a:cs typeface="Karla"/>
                          <a:sym typeface="Karla"/>
                        </a:rPr>
                        <a:t>w/a/s/d</a:t>
                      </a:r>
                      <a:endParaRPr sz="1000">
                        <a:latin typeface="Karla"/>
                        <a:ea typeface="Karla"/>
                        <a:cs typeface="Karla"/>
                        <a:sym typeface="Karla"/>
                      </a:endParaRPr>
                    </a:p>
                  </a:txBody>
                  <a:tcPr marT="91425" marB="91425" marR="91425" marL="91425">
                    <a:lnB cap="flat" cmpd="sng" w="9525">
                      <a:solidFill>
                        <a:srgbClr val="9E9E9E"/>
                      </a:solidFill>
                      <a:prstDash val="solid"/>
                      <a:round/>
                      <a:headEnd len="sm" w="sm" type="none"/>
                      <a:tailEnd len="sm" w="sm" type="none"/>
                    </a:lnB>
                  </a:tcPr>
                </a:tc>
              </a:tr>
              <a:tr h="350200">
                <a:tc vMerge="1"/>
                <a:tc>
                  <a:txBody>
                    <a:bodyPr/>
                    <a:lstStyle/>
                    <a:p>
                      <a:pPr indent="0" lvl="0" marL="0" rtl="0" algn="l">
                        <a:spcBef>
                          <a:spcPts val="0"/>
                        </a:spcBef>
                        <a:spcAft>
                          <a:spcPts val="0"/>
                        </a:spcAft>
                        <a:buNone/>
                      </a:pPr>
                      <a:r>
                        <a:rPr lang="en" sz="1000">
                          <a:latin typeface="Karla"/>
                          <a:ea typeface="Karla"/>
                          <a:cs typeface="Karla"/>
                          <a:sym typeface="Karla"/>
                        </a:rPr>
                        <a:t>Truck</a:t>
                      </a:r>
                      <a:endParaRPr sz="1000">
                        <a:latin typeface="Karla"/>
                        <a:ea typeface="Karla"/>
                        <a:cs typeface="Karla"/>
                        <a:sym typeface="Karl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Karla"/>
                          <a:ea typeface="Karla"/>
                          <a:cs typeface="Karla"/>
                          <a:sym typeface="Karla"/>
                        </a:rPr>
                        <a:t>m</a:t>
                      </a:r>
                      <a:r>
                        <a:rPr lang="en" sz="1000">
                          <a:latin typeface="Karla"/>
                          <a:ea typeface="Karla"/>
                          <a:cs typeface="Karla"/>
                          <a:sym typeface="Karla"/>
                        </a:rPr>
                        <a:t>ove </a:t>
                      </a:r>
                      <a:endParaRPr sz="1000">
                        <a:latin typeface="Karla"/>
                        <a:ea typeface="Karla"/>
                        <a:cs typeface="Karla"/>
                        <a:sym typeface="Karl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Karla"/>
                          <a:ea typeface="Karla"/>
                          <a:cs typeface="Karla"/>
                          <a:sym typeface="Karla"/>
                        </a:rPr>
                        <a:t>w/a/s/d</a:t>
                      </a:r>
                      <a:endParaRPr sz="1000">
                        <a:latin typeface="Karla"/>
                        <a:ea typeface="Karla"/>
                        <a:cs typeface="Karla"/>
                        <a:sym typeface="Karl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99525">
                <a:tc vMerge="1"/>
                <a:tc>
                  <a:txBody>
                    <a:bodyPr/>
                    <a:lstStyle/>
                    <a:p>
                      <a:pPr indent="0" lvl="0" marL="0" rtl="0" algn="l">
                        <a:spcBef>
                          <a:spcPts val="0"/>
                        </a:spcBef>
                        <a:spcAft>
                          <a:spcPts val="0"/>
                        </a:spcAft>
                        <a:buNone/>
                      </a:pPr>
                      <a:r>
                        <a:rPr lang="en" sz="1000">
                          <a:latin typeface="Karla"/>
                          <a:ea typeface="Karla"/>
                          <a:cs typeface="Karla"/>
                          <a:sym typeface="Karla"/>
                        </a:rPr>
                        <a:t>Port</a:t>
                      </a:r>
                      <a:endParaRPr sz="1000">
                        <a:latin typeface="Karla"/>
                        <a:ea typeface="Karla"/>
                        <a:cs typeface="Karla"/>
                        <a:sym typeface="Karla"/>
                      </a:endParaRPr>
                    </a:p>
                  </a:txBody>
                  <a:tcPr marT="91425" marB="91425" marR="91425" marL="91425"/>
                </a:tc>
                <a:tc gridSpan="2">
                  <a:txBody>
                    <a:bodyPr/>
                    <a:lstStyle/>
                    <a:p>
                      <a:pPr indent="0" lvl="0" marL="0" rtl="0" algn="l">
                        <a:spcBef>
                          <a:spcPts val="0"/>
                        </a:spcBef>
                        <a:spcAft>
                          <a:spcPts val="0"/>
                        </a:spcAft>
                        <a:buNone/>
                      </a:pPr>
                      <a:r>
                        <a:rPr lang="en" sz="1000">
                          <a:solidFill>
                            <a:srgbClr val="999999"/>
                          </a:solidFill>
                          <a:latin typeface="Karla"/>
                          <a:ea typeface="Karla"/>
                          <a:cs typeface="Karla"/>
                          <a:sym typeface="Karla"/>
                        </a:rPr>
                        <a:t>/***infrastructure***/</a:t>
                      </a:r>
                      <a:endParaRPr sz="1000">
                        <a:solidFill>
                          <a:srgbClr val="999999"/>
                        </a:solidFill>
                        <a:latin typeface="Karla"/>
                        <a:ea typeface="Karla"/>
                        <a:cs typeface="Karla"/>
                        <a:sym typeface="Karla"/>
                      </a:endParaRPr>
                    </a:p>
                  </a:txBody>
                  <a:tcPr marT="91425" marB="91425" marR="91425" marL="91425">
                    <a:lnT cap="flat" cmpd="sng" w="9525">
                      <a:solidFill>
                        <a:srgbClr val="9E9E9E"/>
                      </a:solidFill>
                      <a:prstDash val="solid"/>
                      <a:round/>
                      <a:headEnd len="sm" w="sm" type="none"/>
                      <a:tailEnd len="sm" w="sm" type="none"/>
                    </a:lnT>
                  </a:tcPr>
                </a:tc>
                <a:tc hMerge="1"/>
              </a:tr>
              <a:tr h="199525">
                <a:tc vMerge="1"/>
                <a:tc>
                  <a:txBody>
                    <a:bodyPr/>
                    <a:lstStyle/>
                    <a:p>
                      <a:pPr indent="0" lvl="0" marL="0" rtl="0" algn="l">
                        <a:spcBef>
                          <a:spcPts val="0"/>
                        </a:spcBef>
                        <a:spcAft>
                          <a:spcPts val="0"/>
                        </a:spcAft>
                        <a:buNone/>
                      </a:pPr>
                      <a:r>
                        <a:rPr lang="en" sz="1000">
                          <a:latin typeface="Karla"/>
                          <a:ea typeface="Karla"/>
                          <a:cs typeface="Karla"/>
                          <a:sym typeface="Karla"/>
                        </a:rPr>
                        <a:t>Texture</a:t>
                      </a:r>
                      <a:endParaRPr sz="1000">
                        <a:latin typeface="Karla"/>
                        <a:ea typeface="Karla"/>
                        <a:cs typeface="Karla"/>
                        <a:sym typeface="Karla"/>
                      </a:endParaRPr>
                    </a:p>
                  </a:txBody>
                  <a:tcPr marT="91425" marB="91425" marR="91425" marL="91425"/>
                </a:tc>
                <a:tc gridSpan="2">
                  <a:txBody>
                    <a:bodyPr/>
                    <a:lstStyle/>
                    <a:p>
                      <a:pPr indent="0" lvl="0" marL="0" rtl="0" algn="l">
                        <a:spcBef>
                          <a:spcPts val="0"/>
                        </a:spcBef>
                        <a:spcAft>
                          <a:spcPts val="0"/>
                        </a:spcAft>
                        <a:buNone/>
                      </a:pPr>
                      <a:r>
                        <a:rPr lang="en" sz="1000">
                          <a:solidFill>
                            <a:srgbClr val="999999"/>
                          </a:solidFill>
                          <a:latin typeface="Karla"/>
                          <a:ea typeface="Karla"/>
                          <a:cs typeface="Karla"/>
                          <a:sym typeface="Karla"/>
                        </a:rPr>
                        <a:t>/***</a:t>
                      </a:r>
                      <a:r>
                        <a:rPr lang="en" sz="1000">
                          <a:solidFill>
                            <a:srgbClr val="999999"/>
                          </a:solidFill>
                          <a:latin typeface="Karla"/>
                          <a:ea typeface="Karla"/>
                          <a:cs typeface="Karla"/>
                          <a:sym typeface="Karla"/>
                        </a:rPr>
                        <a:t>Above three, skybox</a:t>
                      </a:r>
                      <a:r>
                        <a:rPr lang="en" sz="1000">
                          <a:solidFill>
                            <a:srgbClr val="999999"/>
                          </a:solidFill>
                          <a:latin typeface="Karla"/>
                          <a:ea typeface="Karla"/>
                          <a:cs typeface="Karla"/>
                          <a:sym typeface="Karla"/>
                        </a:rPr>
                        <a:t>***/</a:t>
                      </a:r>
                      <a:endParaRPr sz="1000">
                        <a:solidFill>
                          <a:srgbClr val="999999"/>
                        </a:solidFill>
                        <a:latin typeface="Karla"/>
                        <a:ea typeface="Karla"/>
                        <a:cs typeface="Karla"/>
                        <a:sym typeface="Karla"/>
                      </a:endParaRPr>
                    </a:p>
                  </a:txBody>
                  <a:tcPr marT="91425" marB="91425" marR="91425" marL="91425"/>
                </a:tc>
                <a:tc hMerge="1"/>
              </a:tr>
              <a:tr h="199525">
                <a:tc rowSpan="3">
                  <a:txBody>
                    <a:bodyPr/>
                    <a:lstStyle/>
                    <a:p>
                      <a:pPr indent="0" lvl="0" marL="0" rtl="0" algn="l">
                        <a:spcBef>
                          <a:spcPts val="0"/>
                        </a:spcBef>
                        <a:spcAft>
                          <a:spcPts val="0"/>
                        </a:spcAft>
                        <a:buNone/>
                      </a:pPr>
                      <a:r>
                        <a:rPr lang="en" sz="1000">
                          <a:latin typeface="Karla"/>
                          <a:ea typeface="Karla"/>
                          <a:cs typeface="Karla"/>
                          <a:sym typeface="Karla"/>
                        </a:rPr>
                        <a:t>Control</a:t>
                      </a:r>
                      <a:endParaRPr sz="10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sz="1000">
                          <a:latin typeface="Karla"/>
                          <a:ea typeface="Karla"/>
                          <a:cs typeface="Karla"/>
                          <a:sym typeface="Karla"/>
                        </a:rPr>
                        <a:t>Light </a:t>
                      </a:r>
                      <a:endParaRPr sz="10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sz="1000">
                          <a:latin typeface="Karla"/>
                          <a:ea typeface="Karla"/>
                          <a:cs typeface="Karla"/>
                          <a:sym typeface="Karla"/>
                        </a:rPr>
                        <a:t>on/off</a:t>
                      </a:r>
                      <a:endParaRPr sz="10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sz="1000">
                          <a:latin typeface="Karla"/>
                          <a:ea typeface="Karla"/>
                          <a:cs typeface="Karla"/>
                          <a:sym typeface="Karla"/>
                        </a:rPr>
                        <a:t>L/I</a:t>
                      </a:r>
                      <a:endParaRPr sz="1000">
                        <a:latin typeface="Karla"/>
                        <a:ea typeface="Karla"/>
                        <a:cs typeface="Karla"/>
                        <a:sym typeface="Karla"/>
                      </a:endParaRPr>
                    </a:p>
                  </a:txBody>
                  <a:tcPr marT="91425" marB="91425" marR="91425" marL="91425"/>
                </a:tc>
              </a:tr>
              <a:tr h="199525">
                <a:tc vMerge="1"/>
                <a:tc rowSpan="2">
                  <a:txBody>
                    <a:bodyPr/>
                    <a:lstStyle/>
                    <a:p>
                      <a:pPr indent="0" lvl="0" marL="0" rtl="0" algn="l">
                        <a:spcBef>
                          <a:spcPts val="0"/>
                        </a:spcBef>
                        <a:spcAft>
                          <a:spcPts val="0"/>
                        </a:spcAft>
                        <a:buNone/>
                      </a:pPr>
                      <a:r>
                        <a:rPr lang="en" sz="1000">
                          <a:latin typeface="Karla"/>
                          <a:ea typeface="Karla"/>
                          <a:cs typeface="Karla"/>
                          <a:sym typeface="Karla"/>
                        </a:rPr>
                        <a:t>Camera</a:t>
                      </a:r>
                      <a:endParaRPr sz="10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sz="1000">
                          <a:latin typeface="Karla"/>
                          <a:ea typeface="Karla"/>
                          <a:cs typeface="Karla"/>
                          <a:sym typeface="Karla"/>
                        </a:rPr>
                        <a:t>g</a:t>
                      </a:r>
                      <a:r>
                        <a:rPr lang="en" sz="1000">
                          <a:latin typeface="Karla"/>
                          <a:ea typeface="Karla"/>
                          <a:cs typeface="Karla"/>
                          <a:sym typeface="Karla"/>
                        </a:rPr>
                        <a:t>antry/truck/f</a:t>
                      </a:r>
                      <a:r>
                        <a:rPr lang="en" sz="1000">
                          <a:latin typeface="Karla"/>
                          <a:ea typeface="Karla"/>
                          <a:cs typeface="Karla"/>
                          <a:sym typeface="Karla"/>
                        </a:rPr>
                        <a:t>ree</a:t>
                      </a:r>
                      <a:endParaRPr sz="10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sz="1000">
                          <a:latin typeface="Karla"/>
                          <a:ea typeface="Karla"/>
                          <a:cs typeface="Karla"/>
                          <a:sym typeface="Karla"/>
                        </a:rPr>
                        <a:t>1/2/3</a:t>
                      </a:r>
                      <a:endParaRPr sz="1000">
                        <a:latin typeface="Karla"/>
                        <a:ea typeface="Karla"/>
                        <a:cs typeface="Karla"/>
                        <a:sym typeface="Karla"/>
                      </a:endParaRPr>
                    </a:p>
                  </a:txBody>
                  <a:tcPr marT="91425" marB="91425" marR="91425" marL="91425"/>
                </a:tc>
              </a:tr>
              <a:tr h="100000">
                <a:tc vMerge="1"/>
                <a:tc vMerge="1"/>
                <a:tc>
                  <a:txBody>
                    <a:bodyPr/>
                    <a:lstStyle/>
                    <a:p>
                      <a:pPr indent="0" lvl="0" marL="0" rtl="0" algn="l">
                        <a:spcBef>
                          <a:spcPts val="0"/>
                        </a:spcBef>
                        <a:spcAft>
                          <a:spcPts val="0"/>
                        </a:spcAft>
                        <a:buNone/>
                      </a:pPr>
                      <a:r>
                        <a:rPr lang="en" sz="1000">
                          <a:latin typeface="Karla"/>
                          <a:ea typeface="Karla"/>
                          <a:cs typeface="Karla"/>
                          <a:sym typeface="Karla"/>
                        </a:rPr>
                        <a:t>angle</a:t>
                      </a:r>
                      <a:endParaRPr sz="10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sz="1000">
                          <a:latin typeface="Karla"/>
                          <a:ea typeface="Karla"/>
                          <a:cs typeface="Karla"/>
                          <a:sym typeface="Karla"/>
                        </a:rPr>
                        <a:t>mouse</a:t>
                      </a:r>
                      <a:endParaRPr sz="1000">
                        <a:latin typeface="Karla"/>
                        <a:ea typeface="Karla"/>
                        <a:cs typeface="Karla"/>
                        <a:sym typeface="Karla"/>
                      </a:endParaRPr>
                    </a:p>
                  </a:txBody>
                  <a:tcPr marT="91425" marB="91425" marR="91425" marL="91425"/>
                </a:tc>
              </a:tr>
            </a:tbl>
          </a:graphicData>
        </a:graphic>
      </p:graphicFrame>
      <p:sp>
        <p:nvSpPr>
          <p:cNvPr id="798" name="Google Shape;798;p68"/>
          <p:cNvSpPr txBox="1"/>
          <p:nvPr/>
        </p:nvSpPr>
        <p:spPr>
          <a:xfrm>
            <a:off x="762575" y="3850200"/>
            <a:ext cx="2923200" cy="12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E06666"/>
                </a:solidFill>
                <a:latin typeface="Fira Sans"/>
                <a:ea typeface="Fira Sans"/>
                <a:cs typeface="Fira Sans"/>
                <a:sym typeface="Fira Sans"/>
              </a:rPr>
              <a:t>Demo Time!!!</a:t>
            </a:r>
            <a:endParaRPr b="1" sz="3500">
              <a:solidFill>
                <a:srgbClr val="E06666"/>
              </a:solidFill>
              <a:latin typeface="Fira Sans"/>
              <a:ea typeface="Fira Sans"/>
              <a:cs typeface="Fira Sans"/>
              <a:sym typeface="Fira Sans"/>
            </a:endParaRPr>
          </a:p>
        </p:txBody>
      </p:sp>
      <p:pic>
        <p:nvPicPr>
          <p:cNvPr id="799" name="Google Shape;799;p68"/>
          <p:cNvPicPr preferRelativeResize="0"/>
          <p:nvPr/>
        </p:nvPicPr>
        <p:blipFill rotWithShape="1">
          <a:blip r:embed="rId3">
            <a:alphaModFix/>
          </a:blip>
          <a:srcRect b="8683" l="27413" r="41816" t="7899"/>
          <a:stretch/>
        </p:blipFill>
        <p:spPr>
          <a:xfrm>
            <a:off x="1605500" y="2026025"/>
            <a:ext cx="1237350" cy="1691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edia Literacy and Visual Text Analysis - Language Arts - 11th grade by Slidesgo">
  <a:themeElements>
    <a:clrScheme name="Simple Light">
      <a:dk1>
        <a:srgbClr val="212322"/>
      </a:dk1>
      <a:lt1>
        <a:srgbClr val="FFFFFF"/>
      </a:lt1>
      <a:dk2>
        <a:srgbClr val="53C4EE"/>
      </a:dk2>
      <a:lt2>
        <a:srgbClr val="2F42FE"/>
      </a:lt2>
      <a:accent1>
        <a:srgbClr val="FEE3DC"/>
      </a:accent1>
      <a:accent2>
        <a:srgbClr val="FB9DAD"/>
      </a:accent2>
      <a:accent3>
        <a:srgbClr val="F9F071"/>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edia Literacy and Visual Text Analysis - Language Arts - 11th grade by Slidesgo">
  <a:themeElements>
    <a:clrScheme name="Simple Light">
      <a:dk1>
        <a:srgbClr val="212322"/>
      </a:dk1>
      <a:lt1>
        <a:srgbClr val="FFFFFF"/>
      </a:lt1>
      <a:dk2>
        <a:srgbClr val="53C4EE"/>
      </a:dk2>
      <a:lt2>
        <a:srgbClr val="2F42FE"/>
      </a:lt2>
      <a:accent1>
        <a:srgbClr val="FEE3DC"/>
      </a:accent1>
      <a:accent2>
        <a:srgbClr val="FB9DAD"/>
      </a:accent2>
      <a:accent3>
        <a:srgbClr val="F9F071"/>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